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11" r:id="rId3"/>
    <p:sldId id="310" r:id="rId4"/>
    <p:sldId id="262" r:id="rId5"/>
    <p:sldId id="302" r:id="rId6"/>
    <p:sldId id="300" r:id="rId7"/>
    <p:sldId id="263" r:id="rId8"/>
    <p:sldId id="264" r:id="rId9"/>
    <p:sldId id="265" r:id="rId10"/>
    <p:sldId id="268" r:id="rId11"/>
    <p:sldId id="269" r:id="rId12"/>
    <p:sldId id="266" r:id="rId13"/>
    <p:sldId id="267" r:id="rId14"/>
    <p:sldId id="260" r:id="rId15"/>
    <p:sldId id="275" r:id="rId16"/>
    <p:sldId id="276" r:id="rId17"/>
    <p:sldId id="273" r:id="rId18"/>
    <p:sldId id="270" r:id="rId19"/>
    <p:sldId id="274" r:id="rId20"/>
    <p:sldId id="279" r:id="rId21"/>
    <p:sldId id="278" r:id="rId22"/>
    <p:sldId id="309" r:id="rId23"/>
    <p:sldId id="282" r:id="rId24"/>
    <p:sldId id="281" r:id="rId25"/>
    <p:sldId id="283" r:id="rId26"/>
    <p:sldId id="280" r:id="rId27"/>
    <p:sldId id="284" r:id="rId28"/>
    <p:sldId id="285" r:id="rId29"/>
    <p:sldId id="286" r:id="rId30"/>
    <p:sldId id="287" r:id="rId31"/>
    <p:sldId id="288" r:id="rId32"/>
    <p:sldId id="290" r:id="rId33"/>
    <p:sldId id="291" r:id="rId34"/>
    <p:sldId id="289" r:id="rId35"/>
    <p:sldId id="293" r:id="rId36"/>
    <p:sldId id="295" r:id="rId37"/>
    <p:sldId id="294" r:id="rId38"/>
    <p:sldId id="297" r:id="rId39"/>
    <p:sldId id="299" r:id="rId40"/>
    <p:sldId id="259" r:id="rId41"/>
    <p:sldId id="303" r:id="rId42"/>
    <p:sldId id="257" r:id="rId43"/>
    <p:sldId id="304" r:id="rId44"/>
    <p:sldId id="307" r:id="rId45"/>
    <p:sldId id="305" r:id="rId46"/>
    <p:sldId id="306" r:id="rId47"/>
    <p:sldId id="312" r:id="rId48"/>
    <p:sldId id="308" r:id="rId49"/>
    <p:sldId id="258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14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2CA57-022F-8046-A6CC-9032870B613E}" type="datetimeFigureOut">
              <a:rPr lang="en-US" smtClean="0"/>
              <a:t>01/02/14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42988-EE2E-5947-9BAF-608A7035A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3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42988-EE2E-5947-9BAF-608A7035AD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0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F534-4653-A04B-86B0-019E684BAFEE}" type="datetimeFigureOut">
              <a:rPr lang="en-US" smtClean="0"/>
              <a:t>01/02/14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6B9B-0567-8E46-A8C2-FCFE2BF2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43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F534-4653-A04B-86B0-019E684BAFEE}" type="datetimeFigureOut">
              <a:rPr lang="en-US" smtClean="0"/>
              <a:t>01/02/14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6B9B-0567-8E46-A8C2-FCFE2BF2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85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F534-4653-A04B-86B0-019E684BAFEE}" type="datetimeFigureOut">
              <a:rPr lang="en-US" smtClean="0"/>
              <a:t>01/02/14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6B9B-0567-8E46-A8C2-FCFE2BF2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8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F534-4653-A04B-86B0-019E684BAFEE}" type="datetimeFigureOut">
              <a:rPr lang="en-US" smtClean="0"/>
              <a:t>01/02/14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6B9B-0567-8E46-A8C2-FCFE2BF2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4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F534-4653-A04B-86B0-019E684BAFEE}" type="datetimeFigureOut">
              <a:rPr lang="en-US" smtClean="0"/>
              <a:t>01/02/14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6B9B-0567-8E46-A8C2-FCFE2BF2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24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F534-4653-A04B-86B0-019E684BAFEE}" type="datetimeFigureOut">
              <a:rPr lang="en-US" smtClean="0"/>
              <a:t>01/02/14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6B9B-0567-8E46-A8C2-FCFE2BF2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14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F534-4653-A04B-86B0-019E684BAFEE}" type="datetimeFigureOut">
              <a:rPr lang="en-US" smtClean="0"/>
              <a:t>01/02/14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6B9B-0567-8E46-A8C2-FCFE2BF2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09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F534-4653-A04B-86B0-019E684BAFEE}" type="datetimeFigureOut">
              <a:rPr lang="en-US" smtClean="0"/>
              <a:t>01/02/14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6B9B-0567-8E46-A8C2-FCFE2BF2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2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F534-4653-A04B-86B0-019E684BAFEE}" type="datetimeFigureOut">
              <a:rPr lang="en-US" smtClean="0"/>
              <a:t>01/02/14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6B9B-0567-8E46-A8C2-FCFE2BF2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94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F534-4653-A04B-86B0-019E684BAFEE}" type="datetimeFigureOut">
              <a:rPr lang="en-US" smtClean="0"/>
              <a:t>01/02/14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6B9B-0567-8E46-A8C2-FCFE2BF2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7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F534-4653-A04B-86B0-019E684BAFEE}" type="datetimeFigureOut">
              <a:rPr lang="en-US" smtClean="0"/>
              <a:t>01/02/14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6B9B-0567-8E46-A8C2-FCFE2BF2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98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5F534-4653-A04B-86B0-019E684BAFEE}" type="datetimeFigureOut">
              <a:rPr lang="en-US" smtClean="0"/>
              <a:t>01/02/14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76B9B-0567-8E46-A8C2-FCFE2BF2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69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uardian.co.uk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uardian.co.uk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4" Type="http://schemas.openxmlformats.org/officeDocument/2006/relationships/image" Target="../media/image17.png"/><Relationship Id="rId5" Type="http://schemas.openxmlformats.org/officeDocument/2006/relationships/hyperlink" Target="http://www.legacywebsite.example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FOSDEM Network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is DNS64 and NAT64; and why should you care?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573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Mexican standoff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Clients</a:t>
            </a:r>
          </a:p>
          <a:p>
            <a:r>
              <a:rPr lang="en-US" dirty="0" smtClean="0"/>
              <a:t>Content</a:t>
            </a:r>
          </a:p>
          <a:p>
            <a:r>
              <a:rPr lang="en-US" dirty="0" smtClean="0"/>
              <a:t>Carriers</a:t>
            </a:r>
          </a:p>
          <a:p>
            <a:r>
              <a:rPr lang="en-US" dirty="0" smtClean="0"/>
              <a:t>Applications</a:t>
            </a:r>
          </a:p>
          <a:p>
            <a:r>
              <a:rPr lang="en-US" dirty="0" smtClean="0"/>
              <a:t>Hardware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66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IPv6 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Lets turn it on and see what breaks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33045"/>
            <a:ext cx="8214251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33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IPv6 launch</a:t>
            </a:r>
            <a:endParaRPr lang="en-US" dirty="0"/>
          </a:p>
        </p:txBody>
      </p:sp>
      <p:pic>
        <p:nvPicPr>
          <p:cNvPr id="5" name="Picture 4" descr="World_IPv6_launch_badge_5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50" y="2730795"/>
            <a:ext cx="3794750" cy="3794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4978" y="1670630"/>
            <a:ext cx="73148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http://www.worldipv6launch.org/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34739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Today’s production </a:t>
            </a:r>
            <a:r>
              <a:rPr lang="en-US" dirty="0" err="1" smtClean="0"/>
              <a:t>dualstack</a:t>
            </a:r>
            <a:r>
              <a:rPr lang="en-US" dirty="0" smtClean="0"/>
              <a:t>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</a:t>
            </a:r>
            <a:endParaRPr lang="en-US" dirty="0"/>
          </a:p>
          <a:p>
            <a:r>
              <a:rPr lang="en-US" dirty="0" smtClean="0"/>
              <a:t>Facebook</a:t>
            </a:r>
          </a:p>
          <a:p>
            <a:r>
              <a:rPr lang="en-US" dirty="0" smtClean="0"/>
              <a:t>Yahoo</a:t>
            </a:r>
          </a:p>
          <a:p>
            <a:r>
              <a:rPr lang="en-US" dirty="0" err="1" smtClean="0"/>
              <a:t>Youtube</a:t>
            </a:r>
            <a:endParaRPr lang="en-US" dirty="0"/>
          </a:p>
          <a:p>
            <a:r>
              <a:rPr lang="en-US" dirty="0" smtClean="0"/>
              <a:t>Netflix</a:t>
            </a:r>
          </a:p>
          <a:p>
            <a:r>
              <a:rPr lang="en-US" dirty="0" smtClean="0"/>
              <a:t>Akamai</a:t>
            </a:r>
          </a:p>
          <a:p>
            <a:r>
              <a:rPr lang="en-US" dirty="0" smtClean="0"/>
              <a:t>Many many others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101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Where are the users 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188" y="1417638"/>
            <a:ext cx="5853915" cy="44442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199" y="6179549"/>
            <a:ext cx="7887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File:Oftheunicorn.jpg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72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Country #1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14" y="2065403"/>
            <a:ext cx="7807586" cy="390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18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Country #2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4" y="1842095"/>
            <a:ext cx="8532173" cy="428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72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Country #3</a:t>
            </a:r>
            <a:endParaRPr lang="en-US" dirty="0"/>
          </a:p>
        </p:txBody>
      </p:sp>
      <p:pic>
        <p:nvPicPr>
          <p:cNvPr id="3" name="Picture 2" descr="Screen Shot 2014-02-01 at 13.54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48" y="2031339"/>
            <a:ext cx="7957652" cy="364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29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Country #4</a:t>
            </a:r>
            <a:endParaRPr lang="en-US" dirty="0"/>
          </a:p>
        </p:txBody>
      </p:sp>
      <p:pic>
        <p:nvPicPr>
          <p:cNvPr id="4" name="Picture 3" descr="Screen Shot 2014-02-01 at 13.53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8" y="1953946"/>
            <a:ext cx="8287172" cy="403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04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Country #5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27" y="1972733"/>
            <a:ext cx="7912473" cy="40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13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 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Richard Hartmann – Network and project manager at </a:t>
            </a:r>
            <a:r>
              <a:rPr lang="en-US" dirty="0" err="1" smtClean="0"/>
              <a:t>Globalways</a:t>
            </a:r>
            <a:r>
              <a:rPr lang="en-US" dirty="0" smtClean="0"/>
              <a:t> AG</a:t>
            </a:r>
          </a:p>
          <a:p>
            <a:r>
              <a:rPr lang="en-US" dirty="0" smtClean="0"/>
              <a:t>Peter Van </a:t>
            </a:r>
            <a:r>
              <a:rPr lang="en-US" dirty="0" err="1" smtClean="0"/>
              <a:t>Eynde</a:t>
            </a:r>
            <a:r>
              <a:rPr lang="en-US" dirty="0" smtClean="0"/>
              <a:t> – Cisco TAC – solving problems for a living</a:t>
            </a:r>
          </a:p>
          <a:p>
            <a:r>
              <a:rPr lang="en-US" dirty="0" smtClean="0"/>
              <a:t>Andrew Yourtchenko – IPv6 Transition Engineer @cisco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Conclusion: unicorns </a:t>
            </a:r>
            <a:br>
              <a:rPr lang="en-US" dirty="0" smtClean="0"/>
            </a:br>
            <a:r>
              <a:rPr lang="en-US" dirty="0" smtClean="0"/>
              <a:t>definitely exist.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319" y="1682817"/>
            <a:ext cx="6335560" cy="397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40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THIS NOT ENOUGH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83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at FOSDEM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8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885610"/>
            <a:ext cx="86614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21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885610"/>
            <a:ext cx="8661400" cy="33909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674598" y="586641"/>
            <a:ext cx="4256268" cy="3502688"/>
            <a:chOff x="1674598" y="586641"/>
            <a:chExt cx="4256268" cy="3502688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3991124" y="1417638"/>
              <a:ext cx="1939742" cy="2671691"/>
            </a:xfrm>
            <a:prstGeom prst="straightConnector1">
              <a:avLst/>
            </a:prstGeom>
            <a:ln w="76200">
              <a:solidFill>
                <a:srgbClr val="008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674598" y="586641"/>
              <a:ext cx="33772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/>
                <a:t>You are here</a:t>
              </a:r>
              <a:endParaRPr lang="en-US" sz="4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569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for the next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Dualstack</a:t>
            </a:r>
            <a:r>
              <a:rPr lang="en-US" dirty="0" smtClean="0"/>
              <a:t> is working</a:t>
            </a:r>
          </a:p>
          <a:p>
            <a:pPr lvl="1"/>
            <a:r>
              <a:rPr lang="en-US" dirty="0" smtClean="0"/>
              <a:t>As long as you have IPv4 addresses to spare</a:t>
            </a:r>
          </a:p>
          <a:p>
            <a:pPr lvl="1"/>
            <a:r>
              <a:rPr lang="en-US" dirty="0" smtClean="0"/>
              <a:t>You don’t have them (Remember ‘why IPv6’?)</a:t>
            </a:r>
          </a:p>
          <a:p>
            <a:r>
              <a:rPr lang="en-US" dirty="0" smtClean="0">
                <a:sym typeface="Wingdings"/>
              </a:rPr>
              <a:t>Need to run NAT anyway</a:t>
            </a:r>
          </a:p>
          <a:p>
            <a:r>
              <a:rPr lang="en-US" dirty="0" smtClean="0">
                <a:sym typeface="Wingdings"/>
              </a:rPr>
              <a:t>One address space to manage</a:t>
            </a:r>
          </a:p>
          <a:p>
            <a:pPr lvl="1"/>
            <a:r>
              <a:rPr lang="en-US" dirty="0" smtClean="0">
                <a:sym typeface="Wingdings"/>
              </a:rPr>
              <a:t>cheaper</a:t>
            </a:r>
          </a:p>
          <a:p>
            <a:pPr lvl="1"/>
            <a:r>
              <a:rPr lang="en-US" dirty="0" smtClean="0">
                <a:sym typeface="Wingdings"/>
              </a:rPr>
              <a:t>Easier</a:t>
            </a:r>
          </a:p>
          <a:p>
            <a:pPr lvl="1"/>
            <a:r>
              <a:rPr lang="en-US" dirty="0" smtClean="0">
                <a:sym typeface="Wingdings"/>
              </a:rPr>
              <a:t>faster</a:t>
            </a:r>
          </a:p>
          <a:p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Let’s switch off IPv4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78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what about legacy Internet 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8797" y="5800556"/>
            <a:ext cx="87802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www.internetsociety.org</a:t>
            </a:r>
            <a:r>
              <a:rPr lang="en-US" dirty="0" smtClean="0"/>
              <a:t>/deploy360/blog/2013/07/the-legacy-ip-only-ipv6-horse-and-buggy-stickers-how-to-get-copies/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368514" y="1306314"/>
            <a:ext cx="3064931" cy="422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0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space is big.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324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 space is big.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505" y="1417638"/>
            <a:ext cx="8814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0" dirty="0" smtClean="0"/>
              <a:t>VERY BIG</a:t>
            </a:r>
            <a:endParaRPr lang="en-US" sz="18000" dirty="0"/>
          </a:p>
        </p:txBody>
      </p:sp>
    </p:spTree>
    <p:extLst>
      <p:ext uri="{BB962C8B-B14F-4D97-AF65-F5344CB8AC3E}">
        <p14:creationId xmlns:p14="http://schemas.microsoft.com/office/powerpoint/2010/main" val="11189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28167" y="1417638"/>
            <a:ext cx="4214404" cy="3963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28167" y="5582703"/>
            <a:ext cx="4158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IPv6 space is denoted in blue</a:t>
            </a:r>
          </a:p>
          <a:p>
            <a:r>
              <a:rPr lang="en-US" sz="2400" dirty="0" smtClean="0"/>
              <a:t>IPv4 space is denoted in red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198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OH WHY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59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2980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Let’s zoom in: blue is a single /64 subnet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2205167"/>
            <a:ext cx="2874726" cy="2924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6270" y="1789668"/>
            <a:ext cx="4158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Home users typically get at 256 of these (/56)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57200" y="4605729"/>
            <a:ext cx="2874726" cy="139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04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 hide a complete Legacy Internet in a /96 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how ?</a:t>
            </a:r>
          </a:p>
          <a:p>
            <a:r>
              <a:rPr lang="en-US" dirty="0" smtClean="0"/>
              <a:t>Try to connect to </a:t>
            </a:r>
            <a:r>
              <a:rPr lang="en-US" dirty="0" smtClean="0">
                <a:hlinkClick r:id="rId2"/>
              </a:rPr>
              <a:t>http://guardian.co.uk/</a:t>
            </a:r>
            <a:endParaRPr lang="en-US" dirty="0" smtClean="0"/>
          </a:p>
          <a:p>
            <a:pPr lvl="1"/>
            <a:r>
              <a:rPr lang="en-US" dirty="0" smtClean="0"/>
              <a:t>DNS request AAAA &amp; A records</a:t>
            </a:r>
          </a:p>
          <a:p>
            <a:pPr lvl="1"/>
            <a:r>
              <a:rPr lang="en-US" dirty="0" smtClean="0"/>
              <a:t>Response with A only</a:t>
            </a:r>
          </a:p>
          <a:p>
            <a:pPr lvl="1"/>
            <a:r>
              <a:rPr lang="en-US" dirty="0" smtClean="0"/>
              <a:t>Now what 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701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 hide a complete Legacy Internet in a /96 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how ?</a:t>
            </a:r>
          </a:p>
          <a:p>
            <a:r>
              <a:rPr lang="en-US" dirty="0" smtClean="0"/>
              <a:t>Try to connect to </a:t>
            </a:r>
            <a:r>
              <a:rPr lang="en-US" dirty="0" smtClean="0">
                <a:hlinkClick r:id="rId2"/>
              </a:rPr>
              <a:t>http://guardian.co.uk/</a:t>
            </a:r>
            <a:endParaRPr lang="en-US" dirty="0" smtClean="0"/>
          </a:p>
          <a:p>
            <a:pPr lvl="1"/>
            <a:r>
              <a:rPr lang="en-US" dirty="0" smtClean="0"/>
              <a:t>DNS request AAAA &amp; A records</a:t>
            </a:r>
          </a:p>
          <a:p>
            <a:pPr lvl="1"/>
            <a:r>
              <a:rPr lang="en-US" dirty="0" smtClean="0"/>
              <a:t>Response with A only</a:t>
            </a:r>
          </a:p>
          <a:p>
            <a:pPr lvl="1"/>
            <a:r>
              <a:rPr lang="en-US" dirty="0" smtClean="0"/>
              <a:t>Now what 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YOU LIE !</a:t>
            </a:r>
          </a:p>
        </p:txBody>
      </p:sp>
    </p:spTree>
    <p:extLst>
      <p:ext uri="{BB962C8B-B14F-4D97-AF65-F5344CB8AC3E}">
        <p14:creationId xmlns:p14="http://schemas.microsoft.com/office/powerpoint/2010/main" val="1400497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DNS64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 an IPv6 prefix (there’s enough space!)</a:t>
            </a:r>
          </a:p>
          <a:p>
            <a:r>
              <a:rPr lang="en-US" dirty="0" smtClean="0"/>
              <a:t>Map IPv4 into that space</a:t>
            </a:r>
          </a:p>
          <a:p>
            <a:r>
              <a:rPr lang="en-US" dirty="0" smtClean="0"/>
              <a:t>Tell your DNS server to synthesize AAAA from the A records if no AAAAs are returned </a:t>
            </a:r>
          </a:p>
        </p:txBody>
      </p:sp>
    </p:spTree>
    <p:extLst>
      <p:ext uri="{BB962C8B-B14F-4D97-AF65-F5344CB8AC3E}">
        <p14:creationId xmlns:p14="http://schemas.microsoft.com/office/powerpoint/2010/main" val="3088585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DNS64</a:t>
            </a:r>
            <a:endParaRPr lang="en-US" dirty="0"/>
          </a:p>
        </p:txBody>
      </p:sp>
      <p:grpSp>
        <p:nvGrpSpPr>
          <p:cNvPr id="4" name="Group 30"/>
          <p:cNvGrpSpPr/>
          <p:nvPr/>
        </p:nvGrpSpPr>
        <p:grpSpPr>
          <a:xfrm>
            <a:off x="2734050" y="2071562"/>
            <a:ext cx="6299285" cy="4022435"/>
            <a:chOff x="3335867" y="1358900"/>
            <a:chExt cx="4288534" cy="1600200"/>
          </a:xfrm>
        </p:grpSpPr>
        <p:sp>
          <p:nvSpPr>
            <p:cNvPr id="5" name="Cloud 4"/>
            <p:cNvSpPr>
              <a:spLocks noChangeAspect="1"/>
            </p:cNvSpPr>
            <p:nvPr/>
          </p:nvSpPr>
          <p:spPr bwMode="auto">
            <a:xfrm>
              <a:off x="3335867" y="1358900"/>
              <a:ext cx="4288534" cy="1600200"/>
            </a:xfrm>
            <a:prstGeom prst="cloud">
              <a:avLst/>
            </a:prstGeom>
            <a:solidFill>
              <a:schemeClr val="tx1">
                <a:lumMod val="75000"/>
              </a:schemeClr>
            </a:solidFill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82124" tIns="41061" rIns="82124" bIns="41061" anchor="ctr">
              <a:prstTxWarp prst="textNoShape">
                <a:avLst/>
              </a:prstTxWarp>
              <a:spAutoFit/>
            </a:bodyPr>
            <a:lstStyle/>
            <a:p>
              <a:pPr algn="ctr" defTabSz="814388" eaLnBrk="0" hangingPunct="0">
                <a:lnSpc>
                  <a:spcPct val="90000"/>
                </a:lnSpc>
                <a:defRPr/>
              </a:pPr>
              <a:endParaRPr lang="en-US"/>
            </a:p>
          </p:txBody>
        </p:sp>
        <p:sp>
          <p:nvSpPr>
            <p:cNvPr id="6" name="Text Box 144"/>
            <p:cNvSpPr txBox="1">
              <a:spLocks noChangeArrowheads="1"/>
            </p:cNvSpPr>
            <p:nvPr/>
          </p:nvSpPr>
          <p:spPr bwMode="auto">
            <a:xfrm>
              <a:off x="4315186" y="1636198"/>
              <a:ext cx="2973658" cy="477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1800000" algn="tl" rotWithShape="0">
                <a:srgbClr val="5FAFFF"/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3600" b="1" dirty="0" smtClean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</a:rPr>
                <a:t>IPv6 prefix</a:t>
              </a:r>
              <a:endParaRPr lang="en-US" sz="36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</a:endParaRPr>
            </a:p>
            <a:p>
              <a:pPr algn="ctr">
                <a:defRPr/>
              </a:pPr>
              <a:r>
                <a:rPr lang="en-US" sz="3600" b="1" dirty="0" smtClean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</a:rPr>
                <a:t>2001:db8:</a:t>
              </a:r>
              <a:r>
                <a:rPr lang="en-US" sz="3600" b="1" dirty="0" smtClean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</a:rPr>
                <a:t>:</a:t>
              </a:r>
              <a:r>
                <a:rPr lang="en-US" sz="3600" b="1" dirty="0" smtClean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</a:rPr>
                <a:t>/64</a:t>
              </a:r>
              <a:endParaRPr lang="en-US" sz="36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</a:endParaRPr>
            </a:p>
          </p:txBody>
        </p:sp>
      </p:grpSp>
      <p:grpSp>
        <p:nvGrpSpPr>
          <p:cNvPr id="7" name="Group 29"/>
          <p:cNvGrpSpPr/>
          <p:nvPr/>
        </p:nvGrpSpPr>
        <p:grpSpPr>
          <a:xfrm>
            <a:off x="457200" y="4044832"/>
            <a:ext cx="2125060" cy="1442005"/>
            <a:chOff x="3276600" y="2903621"/>
            <a:chExt cx="4288534" cy="1600200"/>
          </a:xfrm>
        </p:grpSpPr>
        <p:sp>
          <p:nvSpPr>
            <p:cNvPr id="8" name="Cloud 7"/>
            <p:cNvSpPr>
              <a:spLocks noChangeAspect="1"/>
            </p:cNvSpPr>
            <p:nvPr/>
          </p:nvSpPr>
          <p:spPr bwMode="auto">
            <a:xfrm>
              <a:off x="3276600" y="2903621"/>
              <a:ext cx="4288534" cy="1600200"/>
            </a:xfrm>
            <a:prstGeom prst="cloud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82124" tIns="41061" rIns="82124" bIns="41061" anchor="ctr">
              <a:prstTxWarp prst="textNoShape">
                <a:avLst/>
              </a:prstTxWarp>
              <a:spAutoFit/>
            </a:bodyPr>
            <a:lstStyle/>
            <a:p>
              <a:pPr algn="ctr" defTabSz="814388" eaLnBrk="0" hangingPunct="0">
                <a:lnSpc>
                  <a:spcPct val="90000"/>
                </a:lnSpc>
                <a:defRPr/>
              </a:pPr>
              <a:endParaRPr lang="en-US" dirty="0"/>
            </a:p>
          </p:txBody>
        </p:sp>
        <p:sp>
          <p:nvSpPr>
            <p:cNvPr id="9" name="Text Box 144"/>
            <p:cNvSpPr txBox="1">
              <a:spLocks noChangeArrowheads="1"/>
            </p:cNvSpPr>
            <p:nvPr/>
          </p:nvSpPr>
          <p:spPr bwMode="auto">
            <a:xfrm>
              <a:off x="4195572" y="3324726"/>
              <a:ext cx="2368871" cy="78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1800000" algn="tl" rotWithShape="0">
                <a:srgbClr val="5FAFFF"/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b="1" dirty="0" err="1" smtClean="0">
                  <a:solidFill>
                    <a:schemeClr val="accent3">
                      <a:lumMod val="50000"/>
                    </a:schemeClr>
                  </a:solidFill>
                  <a:latin typeface="Arial" pitchFamily="34" charset="0"/>
                </a:rPr>
                <a:t>IPv4</a:t>
              </a:r>
              <a:endParaRPr lang="en-US" sz="1400" b="1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</a:endParaRPr>
            </a:p>
            <a:p>
              <a:pPr algn="ctr">
                <a:defRPr/>
              </a:pPr>
              <a:r>
                <a:rPr lang="en-US" sz="1400" b="1" dirty="0" smtClean="0">
                  <a:solidFill>
                    <a:schemeClr val="accent3">
                      <a:lumMod val="50000"/>
                    </a:schemeClr>
                  </a:solidFill>
                  <a:latin typeface="Arial" pitchFamily="34" charset="0"/>
                </a:rPr>
                <a:t>0.0.0.0/0</a:t>
              </a:r>
              <a:endParaRPr lang="en-US" sz="1400" b="1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</a:endParaRPr>
            </a:p>
          </p:txBody>
        </p:sp>
      </p:grpSp>
      <p:grpSp>
        <p:nvGrpSpPr>
          <p:cNvPr id="10" name="Group 29"/>
          <p:cNvGrpSpPr/>
          <p:nvPr/>
        </p:nvGrpSpPr>
        <p:grpSpPr>
          <a:xfrm>
            <a:off x="3113525" y="3968937"/>
            <a:ext cx="2200955" cy="1517900"/>
            <a:chOff x="3276600" y="2819400"/>
            <a:chExt cx="4288534" cy="1600200"/>
          </a:xfrm>
        </p:grpSpPr>
        <p:sp>
          <p:nvSpPr>
            <p:cNvPr id="11" name="Cloud 10"/>
            <p:cNvSpPr>
              <a:spLocks noChangeAspect="1"/>
            </p:cNvSpPr>
            <p:nvPr/>
          </p:nvSpPr>
          <p:spPr bwMode="auto">
            <a:xfrm>
              <a:off x="3276600" y="2819400"/>
              <a:ext cx="4288534" cy="1600200"/>
            </a:xfrm>
            <a:prstGeom prst="cloud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82124" tIns="41061" rIns="82124" bIns="41061" anchor="ctr">
              <a:prstTxWarp prst="textNoShape">
                <a:avLst/>
              </a:prstTxWarp>
              <a:spAutoFit/>
            </a:bodyPr>
            <a:lstStyle/>
            <a:p>
              <a:pPr algn="ctr" defTabSz="814388" eaLnBrk="0" hangingPunct="0">
                <a:lnSpc>
                  <a:spcPct val="90000"/>
                </a:lnSpc>
                <a:defRPr/>
              </a:pPr>
              <a:endParaRPr lang="en-US" dirty="0"/>
            </a:p>
          </p:txBody>
        </p:sp>
        <p:sp>
          <p:nvSpPr>
            <p:cNvPr id="12" name="Text Box 144"/>
            <p:cNvSpPr txBox="1">
              <a:spLocks noChangeArrowheads="1"/>
            </p:cNvSpPr>
            <p:nvPr/>
          </p:nvSpPr>
          <p:spPr bwMode="auto">
            <a:xfrm>
              <a:off x="3480816" y="3276600"/>
              <a:ext cx="3567970" cy="78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1800000" algn="tl" rotWithShape="0">
                <a:srgbClr val="5FAFFF"/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b="1" dirty="0" err="1" smtClean="0">
                  <a:solidFill>
                    <a:schemeClr val="accent3">
                      <a:lumMod val="50000"/>
                    </a:schemeClr>
                  </a:solidFill>
                  <a:latin typeface="Arial" pitchFamily="34" charset="0"/>
                </a:rPr>
                <a:t>IPv6</a:t>
              </a:r>
              <a:r>
                <a:rPr lang="en-US" sz="1400" b="1" dirty="0" smtClean="0">
                  <a:solidFill>
                    <a:schemeClr val="accent3">
                      <a:lumMod val="50000"/>
                    </a:schemeClr>
                  </a:solidFill>
                  <a:latin typeface="Arial" pitchFamily="34" charset="0"/>
                </a:rPr>
                <a:t>-mapped</a:t>
              </a:r>
            </a:p>
            <a:p>
              <a:pPr algn="ctr">
                <a:defRPr/>
              </a:pPr>
              <a:r>
                <a:rPr lang="en-US" sz="1400" b="1" dirty="0" err="1" smtClean="0">
                  <a:solidFill>
                    <a:schemeClr val="accent3">
                      <a:lumMod val="50000"/>
                    </a:schemeClr>
                  </a:solidFill>
                  <a:latin typeface="Arial" pitchFamily="34" charset="0"/>
                </a:rPr>
                <a:t>2001:db8</a:t>
              </a:r>
              <a:r>
                <a:rPr lang="en-US" sz="1400" b="1" dirty="0" smtClean="0">
                  <a:solidFill>
                    <a:schemeClr val="accent3">
                      <a:lumMod val="50000"/>
                    </a:schemeClr>
                  </a:solidFill>
                  <a:latin typeface="Arial" pitchFamily="34" charset="0"/>
                </a:rPr>
                <a:t>::/96</a:t>
              </a:r>
              <a:endParaRPr lang="en-US" sz="1400" b="1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</a:endParaRP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2050995" y="4576097"/>
            <a:ext cx="1517900" cy="1588"/>
          </a:xfrm>
          <a:prstGeom prst="straightConnector1">
            <a:avLst/>
          </a:prstGeom>
          <a:ln w="889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67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DNS64 configuration on the BIND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23431" y="2422189"/>
            <a:ext cx="42018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C3537"/>
                </a:solidFill>
                <a:latin typeface="Courier New"/>
                <a:cs typeface="Courier New"/>
              </a:rPr>
              <a:t>/</a:t>
            </a:r>
            <a:r>
              <a:rPr lang="en-US" b="1" dirty="0" err="1" smtClean="0">
                <a:solidFill>
                  <a:srgbClr val="2C3537"/>
                </a:solidFill>
                <a:latin typeface="Courier New"/>
                <a:cs typeface="Courier New"/>
              </a:rPr>
              <a:t>etc</a:t>
            </a:r>
            <a:r>
              <a:rPr lang="en-US" b="1" dirty="0" smtClean="0">
                <a:solidFill>
                  <a:srgbClr val="2C3537"/>
                </a:solidFill>
                <a:latin typeface="Courier New"/>
                <a:cs typeface="Courier New"/>
              </a:rPr>
              <a:t>/bind/</a:t>
            </a:r>
            <a:r>
              <a:rPr lang="en-US" b="1" dirty="0" err="1" smtClean="0">
                <a:solidFill>
                  <a:srgbClr val="2C3537"/>
                </a:solidFill>
                <a:latin typeface="Courier New"/>
                <a:cs typeface="Courier New"/>
              </a:rPr>
              <a:t>named.conf.options</a:t>
            </a:r>
            <a:r>
              <a:rPr lang="en-US" b="1" dirty="0" smtClean="0">
                <a:solidFill>
                  <a:srgbClr val="2C3537"/>
                </a:solidFill>
                <a:latin typeface="Courier New"/>
                <a:cs typeface="Courier New"/>
              </a:rPr>
              <a:t>:</a:t>
            </a:r>
          </a:p>
          <a:p>
            <a:endParaRPr lang="en-US" b="1" dirty="0" smtClean="0">
              <a:solidFill>
                <a:srgbClr val="2C3537"/>
              </a:solidFill>
              <a:latin typeface="Courier New"/>
              <a:cs typeface="Courier New"/>
            </a:endParaRPr>
          </a:p>
          <a:p>
            <a:endParaRPr lang="en-US" b="1" dirty="0" smtClean="0">
              <a:solidFill>
                <a:srgbClr val="2C3537"/>
              </a:solidFill>
              <a:latin typeface="Courier New"/>
              <a:cs typeface="Courier New"/>
            </a:endParaRPr>
          </a:p>
          <a:p>
            <a:r>
              <a:rPr lang="en-US" b="1" dirty="0" smtClean="0">
                <a:solidFill>
                  <a:srgbClr val="2C3537"/>
                </a:solidFill>
                <a:latin typeface="Courier New"/>
                <a:cs typeface="Courier New"/>
              </a:rPr>
              <a:t>dns64 </a:t>
            </a:r>
            <a:r>
              <a:rPr lang="en-US" b="1" dirty="0" smtClean="0">
                <a:solidFill>
                  <a:srgbClr val="FF0000"/>
                </a:solidFill>
                <a:latin typeface="Courier New"/>
                <a:cs typeface="Courier New"/>
              </a:rPr>
              <a:t>2001:db8::/96  </a:t>
            </a:r>
            <a:r>
              <a:rPr lang="en-US" b="1" dirty="0" smtClean="0">
                <a:solidFill>
                  <a:srgbClr val="2C3537"/>
                </a:solidFill>
                <a:latin typeface="Courier New"/>
                <a:cs typeface="Courier New"/>
              </a:rPr>
              <a:t>{</a:t>
            </a:r>
          </a:p>
          <a:p>
            <a:r>
              <a:rPr lang="en-US" b="1" dirty="0" smtClean="0">
                <a:solidFill>
                  <a:srgbClr val="2C3537"/>
                </a:solidFill>
                <a:latin typeface="Courier New"/>
                <a:cs typeface="Courier New"/>
              </a:rPr>
              <a:t>    clients { any; };</a:t>
            </a:r>
          </a:p>
          <a:p>
            <a:r>
              <a:rPr lang="en-US" b="1" dirty="0" smtClean="0">
                <a:solidFill>
                  <a:srgbClr val="2C3537"/>
                </a:solidFill>
                <a:latin typeface="Courier New"/>
                <a:cs typeface="Courier New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281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DNS64</a:t>
            </a:r>
            <a:endParaRPr lang="en-US" dirty="0"/>
          </a:p>
        </p:txBody>
      </p:sp>
      <p:sp>
        <p:nvSpPr>
          <p:cNvPr id="3" name="Cloud 2"/>
          <p:cNvSpPr>
            <a:spLocks noChangeAspect="1"/>
          </p:cNvSpPr>
          <p:nvPr/>
        </p:nvSpPr>
        <p:spPr bwMode="auto">
          <a:xfrm>
            <a:off x="4713088" y="3497732"/>
            <a:ext cx="3946541" cy="1804620"/>
          </a:xfrm>
          <a:prstGeom prst="cloud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82124" tIns="41061" rIns="82124" bIns="41061" anchor="ctr">
            <a:prstTxWarp prst="textNoShape">
              <a:avLst/>
            </a:prstTxWarp>
            <a:spAutoFit/>
          </a:bodyPr>
          <a:lstStyle/>
          <a:p>
            <a:pPr algn="ctr" defTabSz="814388" eaLnBrk="0" hangingPunct="0">
              <a:lnSpc>
                <a:spcPct val="90000"/>
              </a:lnSpc>
              <a:defRPr/>
            </a:pPr>
            <a:endParaRPr lang="en-US"/>
          </a:p>
        </p:txBody>
      </p:sp>
      <p:sp>
        <p:nvSpPr>
          <p:cNvPr id="4" name="Text Box 144"/>
          <p:cNvSpPr txBox="1">
            <a:spLocks noChangeArrowheads="1"/>
          </p:cNvSpPr>
          <p:nvPr/>
        </p:nvSpPr>
        <p:spPr bwMode="auto">
          <a:xfrm>
            <a:off x="6686359" y="3953102"/>
            <a:ext cx="17157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800000" algn="tl" rotWithShape="0">
              <a:srgbClr val="5FAFFF"/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</a:rPr>
              <a:t>IPv6 Internet</a:t>
            </a:r>
            <a:endParaRPr lang="en-US" sz="1400" b="1" dirty="0">
              <a:solidFill>
                <a:schemeClr val="bg1">
                  <a:lumMod val="75000"/>
                </a:schemeClr>
              </a:solidFill>
              <a:latin typeface="Arial" pitchFamily="34" charset="0"/>
            </a:endParaRPr>
          </a:p>
        </p:txBody>
      </p:sp>
      <p:pic>
        <p:nvPicPr>
          <p:cNvPr id="5" name="Picture 90" descr="ASR 1000 Series-qf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9144" y="4008477"/>
            <a:ext cx="1275706" cy="1016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>
            <a:cxnSpLocks/>
          </p:cNvCxnSpPr>
          <p:nvPr/>
        </p:nvCxnSpPr>
        <p:spPr>
          <a:xfrm rot="10800000" flipV="1">
            <a:off x="3922944" y="4630777"/>
            <a:ext cx="1346200" cy="0"/>
          </a:xfrm>
          <a:prstGeom prst="line">
            <a:avLst/>
          </a:prstGeom>
          <a:ln w="53975" cap="flat" cmpd="sng" algn="ctr">
            <a:solidFill>
              <a:srgbClr val="0096D6"/>
            </a:solidFill>
            <a:prstDash val="solid"/>
            <a:round/>
            <a:headEnd type="oval" w="sm" len="sm"/>
            <a:tailEnd type="oval" w="sm" len="sm"/>
          </a:ln>
          <a:effectLst>
            <a:outerShdw blurRad="25400" dist="25400" dir="600000" rotWithShape="0">
              <a:srgbClr val="000090">
                <a:alpha val="8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Box 144"/>
          <p:cNvSpPr txBox="1">
            <a:spLocks noChangeArrowheads="1"/>
          </p:cNvSpPr>
          <p:nvPr/>
        </p:nvSpPr>
        <p:spPr bwMode="auto">
          <a:xfrm>
            <a:off x="697766" y="4008477"/>
            <a:ext cx="17700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2C3537"/>
                </a:solidFill>
              </a:rPr>
              <a:t>IPv4</a:t>
            </a:r>
            <a:r>
              <a:rPr lang="en-US" sz="1600" b="1" dirty="0" smtClean="0">
                <a:solidFill>
                  <a:srgbClr val="2C3537"/>
                </a:solidFill>
              </a:rPr>
              <a:t>-only server</a:t>
            </a:r>
          </a:p>
        </p:txBody>
      </p:sp>
      <p:grpSp>
        <p:nvGrpSpPr>
          <p:cNvPr id="8" name="Group 191"/>
          <p:cNvGrpSpPr/>
          <p:nvPr/>
        </p:nvGrpSpPr>
        <p:grpSpPr>
          <a:xfrm>
            <a:off x="1449604" y="4612892"/>
            <a:ext cx="1018197" cy="640080"/>
            <a:chOff x="952165" y="3239761"/>
            <a:chExt cx="1018197" cy="640080"/>
          </a:xfrm>
        </p:grpSpPr>
        <p:sp>
          <p:nvSpPr>
            <p:cNvPr id="9" name="Cloud 8"/>
            <p:cNvSpPr>
              <a:spLocks noChangeAspect="1"/>
            </p:cNvSpPr>
            <p:nvPr/>
          </p:nvSpPr>
          <p:spPr bwMode="auto">
            <a:xfrm>
              <a:off x="952165" y="3239761"/>
              <a:ext cx="1018197" cy="640080"/>
            </a:xfrm>
            <a:prstGeom prst="cloud">
              <a:avLst/>
            </a:prstGeom>
            <a:solidFill>
              <a:schemeClr val="bg1">
                <a:lumMod val="6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lIns="82124" tIns="41061" rIns="82124" bIns="41061" anchor="ctr">
              <a:prstTxWarp prst="textNoShape">
                <a:avLst/>
              </a:prstTxWarp>
              <a:spAutoFit/>
            </a:bodyPr>
            <a:lstStyle/>
            <a:p>
              <a:pPr algn="ctr" defTabSz="814388" eaLnBrk="0" hangingPunct="0">
                <a:lnSpc>
                  <a:spcPct val="90000"/>
                </a:lnSpc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38260" y="3574192"/>
              <a:ext cx="4484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accent3">
                      <a:lumMod val="10000"/>
                    </a:schemeClr>
                  </a:solidFill>
                  <a:latin typeface="Arial"/>
                  <a:cs typeface="Arial"/>
                </a:rPr>
                <a:t>IPv4</a:t>
              </a:r>
              <a:endParaRPr lang="en-US" sz="800" b="1" dirty="0" smtClean="0">
                <a:solidFill>
                  <a:schemeClr val="accent3">
                    <a:lumMod val="10000"/>
                  </a:schemeClr>
                </a:solidFill>
                <a:latin typeface="Arial"/>
                <a:cs typeface="Arial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994234" y="4408472"/>
            <a:ext cx="6774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rgbClr val="080808"/>
                </a:solidFill>
              </a:rPr>
              <a:t>192.0.2.1</a:t>
            </a:r>
            <a:endParaRPr lang="en-US" sz="1000" b="1" dirty="0">
              <a:solidFill>
                <a:srgbClr val="080808"/>
              </a:solidFill>
            </a:endParaRP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rot="10800000" flipV="1">
            <a:off x="2335444" y="4846677"/>
            <a:ext cx="548640" cy="0"/>
          </a:xfrm>
          <a:prstGeom prst="line">
            <a:avLst/>
          </a:prstGeom>
          <a:ln w="53975" cap="flat" cmpd="sng" algn="ctr">
            <a:solidFill>
              <a:srgbClr val="0096D6"/>
            </a:solidFill>
            <a:prstDash val="solid"/>
            <a:round/>
            <a:headEnd type="oval" w="sm" len="sm"/>
            <a:tailEnd type="oval" w="sm" len="sm"/>
          </a:ln>
          <a:effectLst>
            <a:outerShdw blurRad="25400" dist="25400" dir="600000" rotWithShape="0">
              <a:srgbClr val="000090">
                <a:alpha val="8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206"/>
          <p:cNvGrpSpPr/>
          <p:nvPr/>
        </p:nvGrpSpPr>
        <p:grpSpPr>
          <a:xfrm>
            <a:off x="6079199" y="3573627"/>
            <a:ext cx="1018198" cy="640080"/>
            <a:chOff x="952165" y="4099560"/>
            <a:chExt cx="1018198" cy="640080"/>
          </a:xfrm>
        </p:grpSpPr>
        <p:sp>
          <p:nvSpPr>
            <p:cNvPr id="14" name="Cloud 13"/>
            <p:cNvSpPr>
              <a:spLocks noChangeAspect="1"/>
            </p:cNvSpPr>
            <p:nvPr/>
          </p:nvSpPr>
          <p:spPr bwMode="auto">
            <a:xfrm>
              <a:off x="952165" y="4099560"/>
              <a:ext cx="1018198" cy="640080"/>
            </a:xfrm>
            <a:prstGeom prst="cloud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82124" tIns="41061" rIns="82124" bIns="41061" anchor="ctr">
              <a:prstTxWarp prst="textNoShape">
                <a:avLst/>
              </a:prstTxWarp>
              <a:spAutoFit/>
            </a:bodyPr>
            <a:lstStyle/>
            <a:p>
              <a:pPr algn="ctr" defTabSz="814388" eaLnBrk="0" hangingPunct="0">
                <a:lnSpc>
                  <a:spcPct val="90000"/>
                </a:lnSpc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31640" y="4251350"/>
              <a:ext cx="4484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accent3">
                      <a:lumMod val="10000"/>
                    </a:schemeClr>
                  </a:solidFill>
                  <a:latin typeface="Arial"/>
                  <a:cs typeface="Arial"/>
                </a:rPr>
                <a:t>IPv6</a:t>
              </a:r>
              <a:endParaRPr lang="en-US" sz="800" b="1" dirty="0" smtClean="0">
                <a:solidFill>
                  <a:schemeClr val="accent3">
                    <a:lumMod val="10000"/>
                  </a:schemeClr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6" name="Picture 42" descr="File Server_Updated20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9604" y="4612892"/>
            <a:ext cx="301009" cy="31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4569" y="3421837"/>
            <a:ext cx="395020" cy="365760"/>
          </a:xfrm>
          <a:prstGeom prst="rect">
            <a:avLst/>
          </a:prstGeom>
        </p:spPr>
      </p:pic>
      <p:sp>
        <p:nvSpPr>
          <p:cNvPr id="18" name="Text Box 144"/>
          <p:cNvSpPr txBox="1">
            <a:spLocks noChangeArrowheads="1"/>
          </p:cNvSpPr>
          <p:nvPr/>
        </p:nvSpPr>
        <p:spPr bwMode="auto">
          <a:xfrm>
            <a:off x="7065834" y="3042362"/>
            <a:ext cx="15311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2C3537"/>
                </a:solidFill>
              </a:rPr>
              <a:t>IPv6</a:t>
            </a:r>
            <a:r>
              <a:rPr lang="en-US" sz="1600" b="1" dirty="0" smtClean="0">
                <a:solidFill>
                  <a:srgbClr val="2C3537"/>
                </a:solidFill>
              </a:rPr>
              <a:t>-only Site</a:t>
            </a:r>
          </a:p>
        </p:txBody>
      </p:sp>
      <p:sp>
        <p:nvSpPr>
          <p:cNvPr id="19" name="Text Box 144"/>
          <p:cNvSpPr txBox="1">
            <a:spLocks noChangeArrowheads="1"/>
          </p:cNvSpPr>
          <p:nvPr/>
        </p:nvSpPr>
        <p:spPr bwMode="auto">
          <a:xfrm>
            <a:off x="3922943" y="4656177"/>
            <a:ext cx="8643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800000" algn="tl" rotWithShape="0">
              <a:srgbClr val="5FAFFF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800" b="1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</a:rPr>
              <a:t>IPv6 interface</a:t>
            </a:r>
            <a:endParaRPr lang="en-US" sz="800" b="1" dirty="0">
              <a:solidFill>
                <a:schemeClr val="accent3">
                  <a:lumMod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31" name="Text Box 144"/>
          <p:cNvSpPr txBox="1">
            <a:spLocks noChangeArrowheads="1"/>
          </p:cNvSpPr>
          <p:nvPr/>
        </p:nvSpPr>
        <p:spPr bwMode="auto">
          <a:xfrm>
            <a:off x="2450930" y="5048346"/>
            <a:ext cx="8643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800000" algn="tl" rotWithShape="0">
              <a:srgbClr val="5FAFFF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800" b="1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</a:rPr>
              <a:t>IPv4 interface</a:t>
            </a:r>
            <a:endParaRPr lang="en-US" sz="800" b="1" dirty="0">
              <a:solidFill>
                <a:schemeClr val="accent3">
                  <a:lumMod val="50000"/>
                </a:schemeClr>
              </a:solidFill>
              <a:latin typeface="Arial" pitchFamily="34" charset="0"/>
            </a:endParaRPr>
          </a:p>
        </p:txBody>
      </p:sp>
      <p:grpSp>
        <p:nvGrpSpPr>
          <p:cNvPr id="65" name="Group 101"/>
          <p:cNvGrpSpPr/>
          <p:nvPr/>
        </p:nvGrpSpPr>
        <p:grpSpPr>
          <a:xfrm>
            <a:off x="4713088" y="1503374"/>
            <a:ext cx="927100" cy="720726"/>
            <a:chOff x="762000" y="3581400"/>
            <a:chExt cx="927100" cy="720726"/>
          </a:xfrm>
        </p:grpSpPr>
        <p:sp>
          <p:nvSpPr>
            <p:cNvPr id="66" name="Rounded Rectangle 65"/>
            <p:cNvSpPr/>
            <p:nvPr/>
          </p:nvSpPr>
          <p:spPr>
            <a:xfrm>
              <a:off x="806450" y="3607188"/>
              <a:ext cx="838200" cy="694938"/>
            </a:xfrm>
            <a:prstGeom prst="roundRect">
              <a:avLst/>
            </a:prstGeom>
            <a:solidFill>
              <a:srgbClr val="0096D6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67" name="Text Box 144"/>
            <p:cNvSpPr txBox="1">
              <a:spLocks noChangeArrowheads="1"/>
            </p:cNvSpPr>
            <p:nvPr/>
          </p:nvSpPr>
          <p:spPr bwMode="auto">
            <a:xfrm>
              <a:off x="762000" y="3581400"/>
              <a:ext cx="9271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1800000" algn="tl" rotWithShape="0">
                <a:srgbClr val="5FAFFF"/>
              </a:outerShdw>
            </a:effectLst>
          </p:spPr>
          <p:txBody>
            <a:bodyPr wrap="square">
              <a:spAutoFit/>
            </a:bodyPr>
            <a:lstStyle/>
            <a:p>
              <a:pPr marL="292100" indent="-292100" algn="ctr">
                <a:defRPr/>
              </a:pPr>
              <a:r>
                <a:rPr lang="en-US" sz="1000" b="1" dirty="0" smtClean="0">
                  <a:solidFill>
                    <a:schemeClr val="bg1"/>
                  </a:solidFill>
                  <a:latin typeface="Arial" pitchFamily="34" charset="0"/>
                </a:rPr>
                <a:t>DNS64</a:t>
              </a:r>
              <a:endParaRPr lang="en-US" sz="1000" b="1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pic>
          <p:nvPicPr>
            <p:cNvPr id="68" name="Picture 42" descr="File Server_Updated200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92200" y="3860800"/>
              <a:ext cx="301009" cy="317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9" name="Group 101"/>
          <p:cNvGrpSpPr/>
          <p:nvPr/>
        </p:nvGrpSpPr>
        <p:grpSpPr>
          <a:xfrm>
            <a:off x="606579" y="2338242"/>
            <a:ext cx="927100" cy="720726"/>
            <a:chOff x="762000" y="3581400"/>
            <a:chExt cx="927100" cy="720726"/>
          </a:xfrm>
        </p:grpSpPr>
        <p:sp>
          <p:nvSpPr>
            <p:cNvPr id="70" name="Rounded Rectangle 69"/>
            <p:cNvSpPr/>
            <p:nvPr/>
          </p:nvSpPr>
          <p:spPr>
            <a:xfrm>
              <a:off x="806450" y="3607188"/>
              <a:ext cx="838200" cy="694938"/>
            </a:xfrm>
            <a:prstGeom prst="roundRect">
              <a:avLst/>
            </a:prstGeom>
            <a:solidFill>
              <a:srgbClr val="0096D6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71" name="Text Box 144"/>
            <p:cNvSpPr txBox="1">
              <a:spLocks noChangeArrowheads="1"/>
            </p:cNvSpPr>
            <p:nvPr/>
          </p:nvSpPr>
          <p:spPr bwMode="auto">
            <a:xfrm>
              <a:off x="762000" y="3581400"/>
              <a:ext cx="9271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1800000" algn="tl" rotWithShape="0">
                <a:srgbClr val="5FAFFF"/>
              </a:outerShdw>
            </a:effectLst>
          </p:spPr>
          <p:txBody>
            <a:bodyPr wrap="square">
              <a:spAutoFit/>
            </a:bodyPr>
            <a:lstStyle/>
            <a:p>
              <a:pPr marL="292100" indent="-292100" algn="ctr">
                <a:defRPr/>
              </a:pPr>
              <a:r>
                <a:rPr lang="en-US" sz="1000" b="1" dirty="0" smtClean="0">
                  <a:solidFill>
                    <a:schemeClr val="bg1"/>
                  </a:solidFill>
                  <a:latin typeface="Arial" pitchFamily="34" charset="0"/>
                </a:rPr>
                <a:t>DNS</a:t>
              </a:r>
              <a:endParaRPr lang="en-US" sz="1000" b="1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pic>
          <p:nvPicPr>
            <p:cNvPr id="72" name="Picture 42" descr="File Server_Updated200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92200" y="3860800"/>
              <a:ext cx="301009" cy="317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0" name="Group 79"/>
          <p:cNvGrpSpPr/>
          <p:nvPr/>
        </p:nvGrpSpPr>
        <p:grpSpPr>
          <a:xfrm>
            <a:off x="5199860" y="2328344"/>
            <a:ext cx="2993933" cy="1842267"/>
            <a:chOff x="5199860" y="2328344"/>
            <a:chExt cx="2993933" cy="1842267"/>
          </a:xfrm>
        </p:grpSpPr>
        <p:sp>
          <p:nvSpPr>
            <p:cNvPr id="22" name="Freeform 21"/>
            <p:cNvSpPr/>
            <p:nvPr/>
          </p:nvSpPr>
          <p:spPr>
            <a:xfrm rot="3111429" flipH="1">
              <a:off x="4690686" y="2837518"/>
              <a:ext cx="1842267" cy="823919"/>
            </a:xfrm>
            <a:custGeom>
              <a:avLst/>
              <a:gdLst>
                <a:gd name="connsiteX0" fmla="*/ 4724400 w 4861278"/>
                <a:gd name="connsiteY0" fmla="*/ 0 h 793044"/>
                <a:gd name="connsiteX1" fmla="*/ 4817533 w 4861278"/>
                <a:gd name="connsiteY1" fmla="*/ 135467 h 793044"/>
                <a:gd name="connsiteX2" fmla="*/ 4648200 w 4861278"/>
                <a:gd name="connsiteY2" fmla="*/ 287867 h 793044"/>
                <a:gd name="connsiteX3" fmla="*/ 3539066 w 4861278"/>
                <a:gd name="connsiteY3" fmla="*/ 635000 h 793044"/>
                <a:gd name="connsiteX4" fmla="*/ 2472266 w 4861278"/>
                <a:gd name="connsiteY4" fmla="*/ 787400 h 793044"/>
                <a:gd name="connsiteX5" fmla="*/ 973666 w 4861278"/>
                <a:gd name="connsiteY5" fmla="*/ 668867 h 793044"/>
                <a:gd name="connsiteX6" fmla="*/ 0 w 4861278"/>
                <a:gd name="connsiteY6" fmla="*/ 482600 h 793044"/>
                <a:gd name="connsiteX0" fmla="*/ 4817533 w 4861278"/>
                <a:gd name="connsiteY0" fmla="*/ 0 h 657577"/>
                <a:gd name="connsiteX1" fmla="*/ 4648200 w 4861278"/>
                <a:gd name="connsiteY1" fmla="*/ 152400 h 657577"/>
                <a:gd name="connsiteX2" fmla="*/ 3539066 w 4861278"/>
                <a:gd name="connsiteY2" fmla="*/ 499533 h 657577"/>
                <a:gd name="connsiteX3" fmla="*/ 2472266 w 4861278"/>
                <a:gd name="connsiteY3" fmla="*/ 651933 h 657577"/>
                <a:gd name="connsiteX4" fmla="*/ 973666 w 4861278"/>
                <a:gd name="connsiteY4" fmla="*/ 533400 h 657577"/>
                <a:gd name="connsiteX5" fmla="*/ 0 w 4861278"/>
                <a:gd name="connsiteY5" fmla="*/ 347133 h 657577"/>
                <a:gd name="connsiteX0" fmla="*/ 4648200 w 4648200"/>
                <a:gd name="connsiteY0" fmla="*/ 0 h 505177"/>
                <a:gd name="connsiteX1" fmla="*/ 3539066 w 4648200"/>
                <a:gd name="connsiteY1" fmla="*/ 347133 h 505177"/>
                <a:gd name="connsiteX2" fmla="*/ 2472266 w 4648200"/>
                <a:gd name="connsiteY2" fmla="*/ 499533 h 505177"/>
                <a:gd name="connsiteX3" fmla="*/ 973666 w 4648200"/>
                <a:gd name="connsiteY3" fmla="*/ 381000 h 505177"/>
                <a:gd name="connsiteX4" fmla="*/ 0 w 4648200"/>
                <a:gd name="connsiteY4" fmla="*/ 194733 h 505177"/>
                <a:gd name="connsiteX0" fmla="*/ 4766733 w 4766733"/>
                <a:gd name="connsiteY0" fmla="*/ 0 h 725311"/>
                <a:gd name="connsiteX1" fmla="*/ 3539066 w 4766733"/>
                <a:gd name="connsiteY1" fmla="*/ 567267 h 725311"/>
                <a:gd name="connsiteX2" fmla="*/ 2472266 w 4766733"/>
                <a:gd name="connsiteY2" fmla="*/ 719667 h 725311"/>
                <a:gd name="connsiteX3" fmla="*/ 973666 w 4766733"/>
                <a:gd name="connsiteY3" fmla="*/ 601134 h 725311"/>
                <a:gd name="connsiteX4" fmla="*/ 0 w 4766733"/>
                <a:gd name="connsiteY4" fmla="*/ 414867 h 725311"/>
                <a:gd name="connsiteX0" fmla="*/ 4766733 w 4766733"/>
                <a:gd name="connsiteY0" fmla="*/ 0 h 725311"/>
                <a:gd name="connsiteX1" fmla="*/ 3539066 w 4766733"/>
                <a:gd name="connsiteY1" fmla="*/ 567267 h 725311"/>
                <a:gd name="connsiteX2" fmla="*/ 2472266 w 4766733"/>
                <a:gd name="connsiteY2" fmla="*/ 719667 h 725311"/>
                <a:gd name="connsiteX3" fmla="*/ 973666 w 4766733"/>
                <a:gd name="connsiteY3" fmla="*/ 601134 h 725311"/>
                <a:gd name="connsiteX4" fmla="*/ 0 w 4766733"/>
                <a:gd name="connsiteY4" fmla="*/ 414867 h 725311"/>
                <a:gd name="connsiteX0" fmla="*/ 4766733 w 4766733"/>
                <a:gd name="connsiteY0" fmla="*/ 26812 h 752123"/>
                <a:gd name="connsiteX1" fmla="*/ 3539066 w 4766733"/>
                <a:gd name="connsiteY1" fmla="*/ 594079 h 752123"/>
                <a:gd name="connsiteX2" fmla="*/ 2472266 w 4766733"/>
                <a:gd name="connsiteY2" fmla="*/ 746479 h 752123"/>
                <a:gd name="connsiteX3" fmla="*/ 973666 w 4766733"/>
                <a:gd name="connsiteY3" fmla="*/ 627946 h 752123"/>
                <a:gd name="connsiteX4" fmla="*/ 0 w 4766733"/>
                <a:gd name="connsiteY4" fmla="*/ 441679 h 752123"/>
                <a:gd name="connsiteX0" fmla="*/ 3793067 w 3793067"/>
                <a:gd name="connsiteY0" fmla="*/ 26812 h 752123"/>
                <a:gd name="connsiteX1" fmla="*/ 2565400 w 3793067"/>
                <a:gd name="connsiteY1" fmla="*/ 594079 h 752123"/>
                <a:gd name="connsiteX2" fmla="*/ 1498600 w 3793067"/>
                <a:gd name="connsiteY2" fmla="*/ 746479 h 752123"/>
                <a:gd name="connsiteX3" fmla="*/ 0 w 3793067"/>
                <a:gd name="connsiteY3" fmla="*/ 627946 h 752123"/>
                <a:gd name="connsiteX0" fmla="*/ 2294467 w 2294467"/>
                <a:gd name="connsiteY0" fmla="*/ 26812 h 746479"/>
                <a:gd name="connsiteX1" fmla="*/ 1066800 w 2294467"/>
                <a:gd name="connsiteY1" fmla="*/ 594079 h 746479"/>
                <a:gd name="connsiteX2" fmla="*/ 0 w 2294467"/>
                <a:gd name="connsiteY2" fmla="*/ 746479 h 746479"/>
                <a:gd name="connsiteX0" fmla="*/ 2286000 w 2286000"/>
                <a:gd name="connsiteY0" fmla="*/ 26812 h 625123"/>
                <a:gd name="connsiteX1" fmla="*/ 1058333 w 2286000"/>
                <a:gd name="connsiteY1" fmla="*/ 594079 h 625123"/>
                <a:gd name="connsiteX2" fmla="*/ 0 w 2286000"/>
                <a:gd name="connsiteY2" fmla="*/ 213079 h 625123"/>
                <a:gd name="connsiteX0" fmla="*/ 2286000 w 2286000"/>
                <a:gd name="connsiteY0" fmla="*/ 26812 h 918635"/>
                <a:gd name="connsiteX1" fmla="*/ 1058333 w 2286000"/>
                <a:gd name="connsiteY1" fmla="*/ 594079 h 918635"/>
                <a:gd name="connsiteX2" fmla="*/ 0 w 2286000"/>
                <a:gd name="connsiteY2" fmla="*/ 213079 h 918635"/>
                <a:gd name="connsiteX0" fmla="*/ 2286000 w 2286000"/>
                <a:gd name="connsiteY0" fmla="*/ 26812 h 918635"/>
                <a:gd name="connsiteX1" fmla="*/ 770467 w 2286000"/>
                <a:gd name="connsiteY1" fmla="*/ 746479 h 918635"/>
                <a:gd name="connsiteX2" fmla="*/ 0 w 2286000"/>
                <a:gd name="connsiteY2" fmla="*/ 213079 h 918635"/>
                <a:gd name="connsiteX0" fmla="*/ 2286000 w 2286000"/>
                <a:gd name="connsiteY0" fmla="*/ 0 h 891823"/>
                <a:gd name="connsiteX1" fmla="*/ 1397000 w 2286000"/>
                <a:gd name="connsiteY1" fmla="*/ 146877 h 891823"/>
                <a:gd name="connsiteX2" fmla="*/ 770467 w 2286000"/>
                <a:gd name="connsiteY2" fmla="*/ 719667 h 891823"/>
                <a:gd name="connsiteX3" fmla="*/ 0 w 2286000"/>
                <a:gd name="connsiteY3" fmla="*/ 186267 h 891823"/>
                <a:gd name="connsiteX0" fmla="*/ 2286000 w 2286000"/>
                <a:gd name="connsiteY0" fmla="*/ 0 h 891823"/>
                <a:gd name="connsiteX1" fmla="*/ 1397000 w 2286000"/>
                <a:gd name="connsiteY1" fmla="*/ 146877 h 891823"/>
                <a:gd name="connsiteX2" fmla="*/ 770467 w 2286000"/>
                <a:gd name="connsiteY2" fmla="*/ 719667 h 891823"/>
                <a:gd name="connsiteX3" fmla="*/ 0 w 2286000"/>
                <a:gd name="connsiteY3" fmla="*/ 186267 h 891823"/>
                <a:gd name="connsiteX0" fmla="*/ 2294467 w 2294467"/>
                <a:gd name="connsiteY0" fmla="*/ 0 h 968023"/>
                <a:gd name="connsiteX1" fmla="*/ 1397000 w 2294467"/>
                <a:gd name="connsiteY1" fmla="*/ 223077 h 968023"/>
                <a:gd name="connsiteX2" fmla="*/ 770467 w 2294467"/>
                <a:gd name="connsiteY2" fmla="*/ 795867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397000 w 2294467"/>
                <a:gd name="connsiteY1" fmla="*/ 223077 h 968023"/>
                <a:gd name="connsiteX2" fmla="*/ 776817 w 2294467"/>
                <a:gd name="connsiteY2" fmla="*/ 8307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397000 w 2294467"/>
                <a:gd name="connsiteY1" fmla="*/ 223077 h 968023"/>
                <a:gd name="connsiteX2" fmla="*/ 776817 w 2294467"/>
                <a:gd name="connsiteY2" fmla="*/ 8307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397000 w 2294467"/>
                <a:gd name="connsiteY1" fmla="*/ 223077 h 968023"/>
                <a:gd name="connsiteX2" fmla="*/ 776817 w 2294467"/>
                <a:gd name="connsiteY2" fmla="*/ 8307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397000 w 2294467"/>
                <a:gd name="connsiteY1" fmla="*/ 223077 h 968023"/>
                <a:gd name="connsiteX2" fmla="*/ 776817 w 2294467"/>
                <a:gd name="connsiteY2" fmla="*/ 8307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511300 w 2294467"/>
                <a:gd name="connsiteY1" fmla="*/ 242127 h 968023"/>
                <a:gd name="connsiteX2" fmla="*/ 776817 w 2294467"/>
                <a:gd name="connsiteY2" fmla="*/ 8307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511300 w 2294467"/>
                <a:gd name="connsiteY1" fmla="*/ 242127 h 968023"/>
                <a:gd name="connsiteX2" fmla="*/ 525992 w 2294467"/>
                <a:gd name="connsiteY2" fmla="*/ 8815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511300 w 2294467"/>
                <a:gd name="connsiteY1" fmla="*/ 242127 h 968023"/>
                <a:gd name="connsiteX2" fmla="*/ 525992 w 2294467"/>
                <a:gd name="connsiteY2" fmla="*/ 8815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511300 w 2294467"/>
                <a:gd name="connsiteY1" fmla="*/ 242127 h 968023"/>
                <a:gd name="connsiteX2" fmla="*/ 525992 w 2294467"/>
                <a:gd name="connsiteY2" fmla="*/ 8815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511300 w 2294467"/>
                <a:gd name="connsiteY1" fmla="*/ 242127 h 968023"/>
                <a:gd name="connsiteX2" fmla="*/ 767292 w 2294467"/>
                <a:gd name="connsiteY2" fmla="*/ 754592 h 968023"/>
                <a:gd name="connsiteX3" fmla="*/ 0 w 2294467"/>
                <a:gd name="connsiteY3" fmla="*/ 262467 h 968023"/>
                <a:gd name="connsiteX0" fmla="*/ 2256367 w 2256367"/>
                <a:gd name="connsiteY0" fmla="*/ 0 h 790223"/>
                <a:gd name="connsiteX1" fmla="*/ 1473200 w 2256367"/>
                <a:gd name="connsiteY1" fmla="*/ 242127 h 790223"/>
                <a:gd name="connsiteX2" fmla="*/ 729192 w 2256367"/>
                <a:gd name="connsiteY2" fmla="*/ 754592 h 790223"/>
                <a:gd name="connsiteX3" fmla="*/ 0 w 2256367"/>
                <a:gd name="connsiteY3" fmla="*/ 84667 h 790223"/>
                <a:gd name="connsiteX0" fmla="*/ 2129367 w 2129367"/>
                <a:gd name="connsiteY0" fmla="*/ 0 h 1399823"/>
                <a:gd name="connsiteX1" fmla="*/ 1346200 w 2129367"/>
                <a:gd name="connsiteY1" fmla="*/ 242127 h 1399823"/>
                <a:gd name="connsiteX2" fmla="*/ 602192 w 2129367"/>
                <a:gd name="connsiteY2" fmla="*/ 754592 h 1399823"/>
                <a:gd name="connsiteX3" fmla="*/ 0 w 2129367"/>
                <a:gd name="connsiteY3" fmla="*/ 694267 h 1399823"/>
                <a:gd name="connsiteX0" fmla="*/ 2129367 w 2129367"/>
                <a:gd name="connsiteY0" fmla="*/ 0 h 1399823"/>
                <a:gd name="connsiteX1" fmla="*/ 1346200 w 2129367"/>
                <a:gd name="connsiteY1" fmla="*/ 242127 h 1399823"/>
                <a:gd name="connsiteX2" fmla="*/ 415926 w 2129367"/>
                <a:gd name="connsiteY2" fmla="*/ 966258 h 1399823"/>
                <a:gd name="connsiteX3" fmla="*/ 0 w 2129367"/>
                <a:gd name="connsiteY3" fmla="*/ 694267 h 1399823"/>
                <a:gd name="connsiteX0" fmla="*/ 2129367 w 2129367"/>
                <a:gd name="connsiteY0" fmla="*/ 0 h 1035757"/>
                <a:gd name="connsiteX1" fmla="*/ 1346200 w 2129367"/>
                <a:gd name="connsiteY1" fmla="*/ 242127 h 1035757"/>
                <a:gd name="connsiteX2" fmla="*/ 415926 w 2129367"/>
                <a:gd name="connsiteY2" fmla="*/ 966258 h 1035757"/>
                <a:gd name="connsiteX3" fmla="*/ 0 w 2129367"/>
                <a:gd name="connsiteY3" fmla="*/ 694267 h 1035757"/>
                <a:gd name="connsiteX0" fmla="*/ 2129367 w 2129367"/>
                <a:gd name="connsiteY0" fmla="*/ 0 h 1035757"/>
                <a:gd name="connsiteX1" fmla="*/ 1024467 w 2129367"/>
                <a:gd name="connsiteY1" fmla="*/ 538460 h 1035757"/>
                <a:gd name="connsiteX2" fmla="*/ 415926 w 2129367"/>
                <a:gd name="connsiteY2" fmla="*/ 966258 h 1035757"/>
                <a:gd name="connsiteX3" fmla="*/ 0 w 2129367"/>
                <a:gd name="connsiteY3" fmla="*/ 694267 h 1035757"/>
                <a:gd name="connsiteX0" fmla="*/ 2129367 w 2129367"/>
                <a:gd name="connsiteY0" fmla="*/ 0 h 1035757"/>
                <a:gd name="connsiteX1" fmla="*/ 1024467 w 2129367"/>
                <a:gd name="connsiteY1" fmla="*/ 538460 h 1035757"/>
                <a:gd name="connsiteX2" fmla="*/ 415926 w 2129367"/>
                <a:gd name="connsiteY2" fmla="*/ 966258 h 1035757"/>
                <a:gd name="connsiteX3" fmla="*/ 0 w 2129367"/>
                <a:gd name="connsiteY3" fmla="*/ 694267 h 1035757"/>
                <a:gd name="connsiteX0" fmla="*/ 2010834 w 2010834"/>
                <a:gd name="connsiteY0" fmla="*/ 0 h 722490"/>
                <a:gd name="connsiteX1" fmla="*/ 1024467 w 2010834"/>
                <a:gd name="connsiteY1" fmla="*/ 225193 h 722490"/>
                <a:gd name="connsiteX2" fmla="*/ 415926 w 2010834"/>
                <a:gd name="connsiteY2" fmla="*/ 652991 h 722490"/>
                <a:gd name="connsiteX3" fmla="*/ 0 w 2010834"/>
                <a:gd name="connsiteY3" fmla="*/ 381000 h 722490"/>
                <a:gd name="connsiteX0" fmla="*/ 2010834 w 2010834"/>
                <a:gd name="connsiteY0" fmla="*/ 0 h 722490"/>
                <a:gd name="connsiteX1" fmla="*/ 1024467 w 2010834"/>
                <a:gd name="connsiteY1" fmla="*/ 225193 h 722490"/>
                <a:gd name="connsiteX2" fmla="*/ 415926 w 2010834"/>
                <a:gd name="connsiteY2" fmla="*/ 652991 h 722490"/>
                <a:gd name="connsiteX3" fmla="*/ 0 w 2010834"/>
                <a:gd name="connsiteY3" fmla="*/ 381000 h 722490"/>
                <a:gd name="connsiteX0" fmla="*/ 2010834 w 2010834"/>
                <a:gd name="connsiteY0" fmla="*/ 0 h 854289"/>
                <a:gd name="connsiteX1" fmla="*/ 1024467 w 2010834"/>
                <a:gd name="connsiteY1" fmla="*/ 225193 h 854289"/>
                <a:gd name="connsiteX2" fmla="*/ 348193 w 2010834"/>
                <a:gd name="connsiteY2" fmla="*/ 822324 h 854289"/>
                <a:gd name="connsiteX3" fmla="*/ 0 w 2010834"/>
                <a:gd name="connsiteY3" fmla="*/ 381000 h 854289"/>
                <a:gd name="connsiteX0" fmla="*/ 2010834 w 2010834"/>
                <a:gd name="connsiteY0" fmla="*/ 270442 h 1124731"/>
                <a:gd name="connsiteX1" fmla="*/ 1024467 w 2010834"/>
                <a:gd name="connsiteY1" fmla="*/ 495635 h 1124731"/>
                <a:gd name="connsiteX2" fmla="*/ 348193 w 2010834"/>
                <a:gd name="connsiteY2" fmla="*/ 1092766 h 1124731"/>
                <a:gd name="connsiteX3" fmla="*/ 0 w 2010834"/>
                <a:gd name="connsiteY3" fmla="*/ 651442 h 1124731"/>
                <a:gd name="connsiteX0" fmla="*/ 2087034 w 2087034"/>
                <a:gd name="connsiteY0" fmla="*/ 270442 h 1031598"/>
                <a:gd name="connsiteX1" fmla="*/ 1024467 w 2087034"/>
                <a:gd name="connsiteY1" fmla="*/ 402502 h 1031598"/>
                <a:gd name="connsiteX2" fmla="*/ 348193 w 2087034"/>
                <a:gd name="connsiteY2" fmla="*/ 999633 h 1031598"/>
                <a:gd name="connsiteX3" fmla="*/ 0 w 2087034"/>
                <a:gd name="connsiteY3" fmla="*/ 558309 h 1031598"/>
                <a:gd name="connsiteX0" fmla="*/ 4643968 w 4643968"/>
                <a:gd name="connsiteY0" fmla="*/ 270442 h 1031598"/>
                <a:gd name="connsiteX1" fmla="*/ 3581401 w 4643968"/>
                <a:gd name="connsiteY1" fmla="*/ 402502 h 1031598"/>
                <a:gd name="connsiteX2" fmla="*/ 2905127 w 4643968"/>
                <a:gd name="connsiteY2" fmla="*/ 999633 h 1031598"/>
                <a:gd name="connsiteX3" fmla="*/ 0 w 4643968"/>
                <a:gd name="connsiteY3" fmla="*/ 499042 h 1031598"/>
                <a:gd name="connsiteX0" fmla="*/ 4699001 w 4699001"/>
                <a:gd name="connsiteY0" fmla="*/ 270442 h 1060665"/>
                <a:gd name="connsiteX1" fmla="*/ 3636434 w 4699001"/>
                <a:gd name="connsiteY1" fmla="*/ 402502 h 1060665"/>
                <a:gd name="connsiteX2" fmla="*/ 2960160 w 4699001"/>
                <a:gd name="connsiteY2" fmla="*/ 999633 h 1060665"/>
                <a:gd name="connsiteX3" fmla="*/ 55033 w 4699001"/>
                <a:gd name="connsiteY3" fmla="*/ 499042 h 1060665"/>
                <a:gd name="connsiteX0" fmla="*/ 4699001 w 4699001"/>
                <a:gd name="connsiteY0" fmla="*/ 270442 h 1060665"/>
                <a:gd name="connsiteX1" fmla="*/ 3636434 w 4699001"/>
                <a:gd name="connsiteY1" fmla="*/ 402502 h 1060665"/>
                <a:gd name="connsiteX2" fmla="*/ 987426 w 4699001"/>
                <a:gd name="connsiteY2" fmla="*/ 940367 h 1060665"/>
                <a:gd name="connsiteX3" fmla="*/ 55033 w 4699001"/>
                <a:gd name="connsiteY3" fmla="*/ 499042 h 1060665"/>
                <a:gd name="connsiteX0" fmla="*/ 4699001 w 4699001"/>
                <a:gd name="connsiteY0" fmla="*/ 270442 h 1208422"/>
                <a:gd name="connsiteX1" fmla="*/ 2569634 w 4699001"/>
                <a:gd name="connsiteY1" fmla="*/ 1096768 h 1208422"/>
                <a:gd name="connsiteX2" fmla="*/ 987426 w 4699001"/>
                <a:gd name="connsiteY2" fmla="*/ 940367 h 1208422"/>
                <a:gd name="connsiteX3" fmla="*/ 55033 w 4699001"/>
                <a:gd name="connsiteY3" fmla="*/ 499042 h 1208422"/>
                <a:gd name="connsiteX0" fmla="*/ 4699001 w 4699001"/>
                <a:gd name="connsiteY0" fmla="*/ 346642 h 1284622"/>
                <a:gd name="connsiteX1" fmla="*/ 2569634 w 4699001"/>
                <a:gd name="connsiteY1" fmla="*/ 1172968 h 1284622"/>
                <a:gd name="connsiteX2" fmla="*/ 987426 w 4699001"/>
                <a:gd name="connsiteY2" fmla="*/ 1016567 h 1284622"/>
                <a:gd name="connsiteX3" fmla="*/ 55033 w 4699001"/>
                <a:gd name="connsiteY3" fmla="*/ 575242 h 1284622"/>
                <a:gd name="connsiteX0" fmla="*/ 4660901 w 4660901"/>
                <a:gd name="connsiteY0" fmla="*/ 346642 h 1092005"/>
                <a:gd name="connsiteX1" fmla="*/ 2569634 w 4660901"/>
                <a:gd name="connsiteY1" fmla="*/ 1007868 h 1092005"/>
                <a:gd name="connsiteX2" fmla="*/ 987426 w 4660901"/>
                <a:gd name="connsiteY2" fmla="*/ 851467 h 1092005"/>
                <a:gd name="connsiteX3" fmla="*/ 55033 w 4660901"/>
                <a:gd name="connsiteY3" fmla="*/ 410142 h 1092005"/>
                <a:gd name="connsiteX0" fmla="*/ 4660901 w 4660901"/>
                <a:gd name="connsiteY0" fmla="*/ 0 h 745363"/>
                <a:gd name="connsiteX1" fmla="*/ 2569634 w 4660901"/>
                <a:gd name="connsiteY1" fmla="*/ 661226 h 745363"/>
                <a:gd name="connsiteX2" fmla="*/ 987426 w 4660901"/>
                <a:gd name="connsiteY2" fmla="*/ 504825 h 745363"/>
                <a:gd name="connsiteX3" fmla="*/ 55033 w 4660901"/>
                <a:gd name="connsiteY3" fmla="*/ 63500 h 745363"/>
                <a:gd name="connsiteX0" fmla="*/ 4419601 w 4419601"/>
                <a:gd name="connsiteY0" fmla="*/ 0 h 745363"/>
                <a:gd name="connsiteX1" fmla="*/ 2328334 w 4419601"/>
                <a:gd name="connsiteY1" fmla="*/ 661226 h 745363"/>
                <a:gd name="connsiteX2" fmla="*/ 746126 w 4419601"/>
                <a:gd name="connsiteY2" fmla="*/ 504825 h 745363"/>
                <a:gd name="connsiteX3" fmla="*/ 55033 w 4419601"/>
                <a:gd name="connsiteY3" fmla="*/ 107950 h 745363"/>
                <a:gd name="connsiteX0" fmla="*/ 4364568 w 4364568"/>
                <a:gd name="connsiteY0" fmla="*/ 0 h 745363"/>
                <a:gd name="connsiteX1" fmla="*/ 2273301 w 4364568"/>
                <a:gd name="connsiteY1" fmla="*/ 661226 h 745363"/>
                <a:gd name="connsiteX2" fmla="*/ 691093 w 4364568"/>
                <a:gd name="connsiteY2" fmla="*/ 504825 h 745363"/>
                <a:gd name="connsiteX3" fmla="*/ 0 w 4364568"/>
                <a:gd name="connsiteY3" fmla="*/ 107950 h 745363"/>
                <a:gd name="connsiteX0" fmla="*/ 3915833 w 3915833"/>
                <a:gd name="connsiteY0" fmla="*/ 196850 h 942213"/>
                <a:gd name="connsiteX1" fmla="*/ 1824566 w 3915833"/>
                <a:gd name="connsiteY1" fmla="*/ 858076 h 942213"/>
                <a:gd name="connsiteX2" fmla="*/ 242358 w 3915833"/>
                <a:gd name="connsiteY2" fmla="*/ 701675 h 942213"/>
                <a:gd name="connsiteX3" fmla="*/ 63497 w 3915833"/>
                <a:gd name="connsiteY3" fmla="*/ 0 h 942213"/>
                <a:gd name="connsiteX0" fmla="*/ 3852336 w 3852336"/>
                <a:gd name="connsiteY0" fmla="*/ 196850 h 946447"/>
                <a:gd name="connsiteX1" fmla="*/ 1761069 w 3852336"/>
                <a:gd name="connsiteY1" fmla="*/ 858076 h 946447"/>
                <a:gd name="connsiteX2" fmla="*/ 324911 w 3852336"/>
                <a:gd name="connsiteY2" fmla="*/ 727075 h 946447"/>
                <a:gd name="connsiteX3" fmla="*/ 0 w 3852336"/>
                <a:gd name="connsiteY3" fmla="*/ 0 h 946447"/>
                <a:gd name="connsiteX0" fmla="*/ 3801536 w 3801536"/>
                <a:gd name="connsiteY0" fmla="*/ 139700 h 889297"/>
                <a:gd name="connsiteX1" fmla="*/ 1710269 w 3801536"/>
                <a:gd name="connsiteY1" fmla="*/ 800926 h 889297"/>
                <a:gd name="connsiteX2" fmla="*/ 274111 w 3801536"/>
                <a:gd name="connsiteY2" fmla="*/ 669925 h 889297"/>
                <a:gd name="connsiteX3" fmla="*/ 0 w 3801536"/>
                <a:gd name="connsiteY3" fmla="*/ 0 h 889297"/>
                <a:gd name="connsiteX0" fmla="*/ 3801536 w 3801536"/>
                <a:gd name="connsiteY0" fmla="*/ 139700 h 889297"/>
                <a:gd name="connsiteX1" fmla="*/ 1710269 w 3801536"/>
                <a:gd name="connsiteY1" fmla="*/ 800926 h 889297"/>
                <a:gd name="connsiteX2" fmla="*/ 274111 w 3801536"/>
                <a:gd name="connsiteY2" fmla="*/ 669925 h 889297"/>
                <a:gd name="connsiteX3" fmla="*/ 0 w 3801536"/>
                <a:gd name="connsiteY3" fmla="*/ 0 h 889297"/>
                <a:gd name="connsiteX0" fmla="*/ 3801536 w 3801536"/>
                <a:gd name="connsiteY0" fmla="*/ 139700 h 889297"/>
                <a:gd name="connsiteX1" fmla="*/ 1710269 w 3801536"/>
                <a:gd name="connsiteY1" fmla="*/ 800926 h 889297"/>
                <a:gd name="connsiteX2" fmla="*/ 274111 w 3801536"/>
                <a:gd name="connsiteY2" fmla="*/ 669925 h 889297"/>
                <a:gd name="connsiteX3" fmla="*/ 0 w 3801536"/>
                <a:gd name="connsiteY3" fmla="*/ 0 h 889297"/>
                <a:gd name="connsiteX0" fmla="*/ 3801536 w 3801536"/>
                <a:gd name="connsiteY0" fmla="*/ 139700 h 895647"/>
                <a:gd name="connsiteX1" fmla="*/ 1710269 w 3801536"/>
                <a:gd name="connsiteY1" fmla="*/ 800926 h 895647"/>
                <a:gd name="connsiteX2" fmla="*/ 521761 w 3801536"/>
                <a:gd name="connsiteY2" fmla="*/ 708025 h 895647"/>
                <a:gd name="connsiteX3" fmla="*/ 0 w 3801536"/>
                <a:gd name="connsiteY3" fmla="*/ 0 h 895647"/>
                <a:gd name="connsiteX0" fmla="*/ 3801536 w 3801536"/>
                <a:gd name="connsiteY0" fmla="*/ 139700 h 895647"/>
                <a:gd name="connsiteX1" fmla="*/ 1710269 w 3801536"/>
                <a:gd name="connsiteY1" fmla="*/ 800926 h 895647"/>
                <a:gd name="connsiteX2" fmla="*/ 521761 w 3801536"/>
                <a:gd name="connsiteY2" fmla="*/ 708025 h 895647"/>
                <a:gd name="connsiteX3" fmla="*/ 0 w 3801536"/>
                <a:gd name="connsiteY3" fmla="*/ 0 h 895647"/>
                <a:gd name="connsiteX0" fmla="*/ 3801536 w 3801536"/>
                <a:gd name="connsiteY0" fmla="*/ 139700 h 895647"/>
                <a:gd name="connsiteX1" fmla="*/ 1710269 w 3801536"/>
                <a:gd name="connsiteY1" fmla="*/ 800926 h 895647"/>
                <a:gd name="connsiteX2" fmla="*/ 521761 w 3801536"/>
                <a:gd name="connsiteY2" fmla="*/ 708025 h 895647"/>
                <a:gd name="connsiteX3" fmla="*/ 0 w 3801536"/>
                <a:gd name="connsiteY3" fmla="*/ 0 h 895647"/>
                <a:gd name="connsiteX0" fmla="*/ 3801536 w 3801536"/>
                <a:gd name="connsiteY0" fmla="*/ 139700 h 895647"/>
                <a:gd name="connsiteX1" fmla="*/ 1710269 w 3801536"/>
                <a:gd name="connsiteY1" fmla="*/ 800926 h 895647"/>
                <a:gd name="connsiteX2" fmla="*/ 521761 w 3801536"/>
                <a:gd name="connsiteY2" fmla="*/ 708025 h 895647"/>
                <a:gd name="connsiteX3" fmla="*/ 0 w 3801536"/>
                <a:gd name="connsiteY3" fmla="*/ 0 h 895647"/>
                <a:gd name="connsiteX0" fmla="*/ 3801536 w 3801536"/>
                <a:gd name="connsiteY0" fmla="*/ 139700 h 895647"/>
                <a:gd name="connsiteX1" fmla="*/ 1710269 w 3801536"/>
                <a:gd name="connsiteY1" fmla="*/ 800926 h 895647"/>
                <a:gd name="connsiteX2" fmla="*/ 521761 w 3801536"/>
                <a:gd name="connsiteY2" fmla="*/ 708025 h 895647"/>
                <a:gd name="connsiteX3" fmla="*/ 0 w 3801536"/>
                <a:gd name="connsiteY3" fmla="*/ 0 h 895647"/>
                <a:gd name="connsiteX0" fmla="*/ 4176186 w 4176186"/>
                <a:gd name="connsiteY0" fmla="*/ 234950 h 879772"/>
                <a:gd name="connsiteX1" fmla="*/ 1710269 w 4176186"/>
                <a:gd name="connsiteY1" fmla="*/ 800926 h 879772"/>
                <a:gd name="connsiteX2" fmla="*/ 521761 w 4176186"/>
                <a:gd name="connsiteY2" fmla="*/ 708025 h 879772"/>
                <a:gd name="connsiteX3" fmla="*/ 0 w 4176186"/>
                <a:gd name="connsiteY3" fmla="*/ 0 h 879772"/>
                <a:gd name="connsiteX0" fmla="*/ 4271436 w 4271436"/>
                <a:gd name="connsiteY0" fmla="*/ 190500 h 887180"/>
                <a:gd name="connsiteX1" fmla="*/ 1710269 w 4271436"/>
                <a:gd name="connsiteY1" fmla="*/ 800926 h 887180"/>
                <a:gd name="connsiteX2" fmla="*/ 521761 w 4271436"/>
                <a:gd name="connsiteY2" fmla="*/ 708025 h 887180"/>
                <a:gd name="connsiteX3" fmla="*/ 0 w 4271436"/>
                <a:gd name="connsiteY3" fmla="*/ 0 h 88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436" h="887180">
                  <a:moveTo>
                    <a:pt x="4271436" y="190500"/>
                  </a:moveTo>
                  <a:cubicBezTo>
                    <a:pt x="3503086" y="453458"/>
                    <a:pt x="2335215" y="714672"/>
                    <a:pt x="1710269" y="800926"/>
                  </a:cubicBezTo>
                  <a:cubicBezTo>
                    <a:pt x="1085323" y="887180"/>
                    <a:pt x="795869" y="847510"/>
                    <a:pt x="521761" y="708025"/>
                  </a:cubicBezTo>
                  <a:cubicBezTo>
                    <a:pt x="247653" y="568540"/>
                    <a:pt x="46567" y="244123"/>
                    <a:pt x="0" y="0"/>
                  </a:cubicBezTo>
                </a:path>
              </a:pathLst>
            </a:custGeom>
            <a:ln w="38100" cap="flat" cmpd="sng" algn="ctr">
              <a:solidFill>
                <a:srgbClr val="652D89"/>
              </a:solidFill>
              <a:prstDash val="solid"/>
              <a:round/>
              <a:headEnd type="arrow" w="med" len="med"/>
              <a:tailEnd type="none" w="med" len="med"/>
            </a:ln>
            <a:effectLst>
              <a:outerShdw blurRad="25400" dist="25400" dir="5400000" rotWithShape="0">
                <a:srgbClr val="000000">
                  <a:alpha val="80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 Box 144"/>
            <p:cNvSpPr txBox="1">
              <a:spLocks noChangeArrowheads="1"/>
            </p:cNvSpPr>
            <p:nvPr/>
          </p:nvSpPr>
          <p:spPr bwMode="auto">
            <a:xfrm>
              <a:off x="5348743" y="2419205"/>
              <a:ext cx="284505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2C3537"/>
                  </a:solidFill>
                  <a:hlinkClick r:id="rId5"/>
                </a:rPr>
                <a:t>www.legacywebsite.example</a:t>
              </a:r>
              <a:r>
                <a:rPr lang="en-US" sz="1600" b="1" dirty="0" smtClean="0">
                  <a:solidFill>
                    <a:srgbClr val="2C3537"/>
                  </a:solidFill>
                </a:rPr>
                <a:t> ?</a:t>
              </a:r>
              <a:endParaRPr lang="en-US" sz="1600" b="1" dirty="0" smtClean="0">
                <a:solidFill>
                  <a:srgbClr val="2C3537"/>
                </a:solidFill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159800" y="1539720"/>
            <a:ext cx="3448250" cy="798521"/>
            <a:chOff x="1159800" y="1539720"/>
            <a:chExt cx="3448250" cy="798521"/>
          </a:xfrm>
        </p:grpSpPr>
        <p:sp>
          <p:nvSpPr>
            <p:cNvPr id="75" name="Freeform 74"/>
            <p:cNvSpPr/>
            <p:nvPr/>
          </p:nvSpPr>
          <p:spPr>
            <a:xfrm rot="10800000" flipH="1">
              <a:off x="1533679" y="1741196"/>
              <a:ext cx="3074371" cy="597045"/>
            </a:xfrm>
            <a:custGeom>
              <a:avLst/>
              <a:gdLst>
                <a:gd name="connsiteX0" fmla="*/ 1816100 w 1816100"/>
                <a:gd name="connsiteY0" fmla="*/ 165100 h 863600"/>
                <a:gd name="connsiteX1" fmla="*/ 1485900 w 1816100"/>
                <a:gd name="connsiteY1" fmla="*/ 38100 h 863600"/>
                <a:gd name="connsiteX2" fmla="*/ 1143000 w 1816100"/>
                <a:gd name="connsiteY2" fmla="*/ 12700 h 863600"/>
                <a:gd name="connsiteX3" fmla="*/ 647700 w 1816100"/>
                <a:gd name="connsiteY3" fmla="*/ 114300 h 863600"/>
                <a:gd name="connsiteX4" fmla="*/ 177800 w 1816100"/>
                <a:gd name="connsiteY4" fmla="*/ 546100 h 863600"/>
                <a:gd name="connsiteX5" fmla="*/ 0 w 1816100"/>
                <a:gd name="connsiteY5" fmla="*/ 863600 h 863600"/>
                <a:gd name="connsiteX0" fmla="*/ 1769533 w 1769533"/>
                <a:gd name="connsiteY0" fmla="*/ 165100 h 948418"/>
                <a:gd name="connsiteX1" fmla="*/ 1439333 w 1769533"/>
                <a:gd name="connsiteY1" fmla="*/ 38100 h 948418"/>
                <a:gd name="connsiteX2" fmla="*/ 1096433 w 1769533"/>
                <a:gd name="connsiteY2" fmla="*/ 12700 h 948418"/>
                <a:gd name="connsiteX3" fmla="*/ 601133 w 1769533"/>
                <a:gd name="connsiteY3" fmla="*/ 114300 h 948418"/>
                <a:gd name="connsiteX4" fmla="*/ 131233 w 1769533"/>
                <a:gd name="connsiteY4" fmla="*/ 546100 h 948418"/>
                <a:gd name="connsiteX5" fmla="*/ 0 w 1769533"/>
                <a:gd name="connsiteY5" fmla="*/ 948418 h 948418"/>
                <a:gd name="connsiteX0" fmla="*/ 1769533 w 1769533"/>
                <a:gd name="connsiteY0" fmla="*/ 165100 h 948418"/>
                <a:gd name="connsiteX1" fmla="*/ 1439333 w 1769533"/>
                <a:gd name="connsiteY1" fmla="*/ 38100 h 948418"/>
                <a:gd name="connsiteX2" fmla="*/ 1096433 w 1769533"/>
                <a:gd name="connsiteY2" fmla="*/ 12700 h 948418"/>
                <a:gd name="connsiteX3" fmla="*/ 601133 w 1769533"/>
                <a:gd name="connsiteY3" fmla="*/ 114300 h 948418"/>
                <a:gd name="connsiteX4" fmla="*/ 191105 w 1769533"/>
                <a:gd name="connsiteY4" fmla="*/ 546100 h 948418"/>
                <a:gd name="connsiteX5" fmla="*/ 0 w 1769533"/>
                <a:gd name="connsiteY5" fmla="*/ 948418 h 948418"/>
                <a:gd name="connsiteX0" fmla="*/ 1769533 w 1769533"/>
                <a:gd name="connsiteY0" fmla="*/ 175381 h 958699"/>
                <a:gd name="connsiteX1" fmla="*/ 1439333 w 1769533"/>
                <a:gd name="connsiteY1" fmla="*/ 48381 h 958699"/>
                <a:gd name="connsiteX2" fmla="*/ 1096433 w 1769533"/>
                <a:gd name="connsiteY2" fmla="*/ 22981 h 958699"/>
                <a:gd name="connsiteX3" fmla="*/ 614438 w 1769533"/>
                <a:gd name="connsiteY3" fmla="*/ 186266 h 958699"/>
                <a:gd name="connsiteX4" fmla="*/ 191105 w 1769533"/>
                <a:gd name="connsiteY4" fmla="*/ 556381 h 958699"/>
                <a:gd name="connsiteX5" fmla="*/ 0 w 1769533"/>
                <a:gd name="connsiteY5" fmla="*/ 958699 h 958699"/>
                <a:gd name="connsiteX0" fmla="*/ 1439333 w 1439333"/>
                <a:gd name="connsiteY0" fmla="*/ 48381 h 958699"/>
                <a:gd name="connsiteX1" fmla="*/ 1096433 w 1439333"/>
                <a:gd name="connsiteY1" fmla="*/ 22981 h 958699"/>
                <a:gd name="connsiteX2" fmla="*/ 614438 w 1439333"/>
                <a:gd name="connsiteY2" fmla="*/ 186266 h 958699"/>
                <a:gd name="connsiteX3" fmla="*/ 191105 w 1439333"/>
                <a:gd name="connsiteY3" fmla="*/ 556381 h 958699"/>
                <a:gd name="connsiteX4" fmla="*/ 0 w 1439333"/>
                <a:gd name="connsiteY4" fmla="*/ 958699 h 958699"/>
                <a:gd name="connsiteX0" fmla="*/ 1096433 w 1096433"/>
                <a:gd name="connsiteY0" fmla="*/ -1 h 935717"/>
                <a:gd name="connsiteX1" fmla="*/ 614438 w 1096433"/>
                <a:gd name="connsiteY1" fmla="*/ 163284 h 935717"/>
                <a:gd name="connsiteX2" fmla="*/ 191105 w 1096433"/>
                <a:gd name="connsiteY2" fmla="*/ 533399 h 935717"/>
                <a:gd name="connsiteX3" fmla="*/ 0 w 1096433"/>
                <a:gd name="connsiteY3" fmla="*/ 935717 h 935717"/>
                <a:gd name="connsiteX0" fmla="*/ 905328 w 905328"/>
                <a:gd name="connsiteY0" fmla="*/ 0 h 533400"/>
                <a:gd name="connsiteX1" fmla="*/ 423333 w 905328"/>
                <a:gd name="connsiteY1" fmla="*/ 163285 h 533400"/>
                <a:gd name="connsiteX2" fmla="*/ 0 w 905328"/>
                <a:gd name="connsiteY2" fmla="*/ 533400 h 533400"/>
                <a:gd name="connsiteX0" fmla="*/ 548619 w 548619"/>
                <a:gd name="connsiteY0" fmla="*/ 0 h 456293"/>
                <a:gd name="connsiteX1" fmla="*/ 66624 w 548619"/>
                <a:gd name="connsiteY1" fmla="*/ 163285 h 456293"/>
                <a:gd name="connsiteX2" fmla="*/ 148872 w 548619"/>
                <a:gd name="connsiteY2" fmla="*/ 456293 h 456293"/>
                <a:gd name="connsiteX0" fmla="*/ 548619 w 548619"/>
                <a:gd name="connsiteY0" fmla="*/ 0 h 456293"/>
                <a:gd name="connsiteX1" fmla="*/ 66624 w 548619"/>
                <a:gd name="connsiteY1" fmla="*/ 163285 h 456293"/>
                <a:gd name="connsiteX2" fmla="*/ 148872 w 548619"/>
                <a:gd name="connsiteY2" fmla="*/ 456293 h 456293"/>
                <a:gd name="connsiteX0" fmla="*/ 461433 w 461433"/>
                <a:gd name="connsiteY0" fmla="*/ 77260 h 533553"/>
                <a:gd name="connsiteX1" fmla="*/ 77006 w 461433"/>
                <a:gd name="connsiteY1" fmla="*/ 76049 h 533553"/>
                <a:gd name="connsiteX2" fmla="*/ 61686 w 461433"/>
                <a:gd name="connsiteY2" fmla="*/ 533553 h 533553"/>
                <a:gd name="connsiteX0" fmla="*/ 451051 w 451051"/>
                <a:gd name="connsiteY0" fmla="*/ 77260 h 533553"/>
                <a:gd name="connsiteX1" fmla="*/ 66624 w 451051"/>
                <a:gd name="connsiteY1" fmla="*/ 76049 h 533553"/>
                <a:gd name="connsiteX2" fmla="*/ 51304 w 451051"/>
                <a:gd name="connsiteY2" fmla="*/ 533553 h 533553"/>
                <a:gd name="connsiteX0" fmla="*/ 713349 w 713349"/>
                <a:gd name="connsiteY0" fmla="*/ 77260 h 533553"/>
                <a:gd name="connsiteX1" fmla="*/ 328922 w 713349"/>
                <a:gd name="connsiteY1" fmla="*/ 76049 h 533553"/>
                <a:gd name="connsiteX2" fmla="*/ 313602 w 713349"/>
                <a:gd name="connsiteY2" fmla="*/ 533553 h 533553"/>
                <a:gd name="connsiteX0" fmla="*/ 605956 w 605956"/>
                <a:gd name="connsiteY0" fmla="*/ 78973 h 545548"/>
                <a:gd name="connsiteX1" fmla="*/ 221529 w 605956"/>
                <a:gd name="connsiteY1" fmla="*/ 77762 h 545548"/>
                <a:gd name="connsiteX2" fmla="*/ 313602 w 605956"/>
                <a:gd name="connsiteY2" fmla="*/ 545547 h 545548"/>
                <a:gd name="connsiteX0" fmla="*/ 647939 w 647939"/>
                <a:gd name="connsiteY0" fmla="*/ 120098 h 586672"/>
                <a:gd name="connsiteX1" fmla="*/ 48726 w 647939"/>
                <a:gd name="connsiteY1" fmla="*/ 77762 h 586672"/>
                <a:gd name="connsiteX2" fmla="*/ 355585 w 647939"/>
                <a:gd name="connsiteY2" fmla="*/ 586672 h 586672"/>
                <a:gd name="connsiteX0" fmla="*/ 2249066 w 2249066"/>
                <a:gd name="connsiteY0" fmla="*/ 84005 h 334021"/>
                <a:gd name="connsiteX1" fmla="*/ 1649853 w 2249066"/>
                <a:gd name="connsiteY1" fmla="*/ 41669 h 334021"/>
                <a:gd name="connsiteX2" fmla="*/ 313602 w 2249066"/>
                <a:gd name="connsiteY2" fmla="*/ 334021 h 334021"/>
                <a:gd name="connsiteX0" fmla="*/ 1935465 w 1935465"/>
                <a:gd name="connsiteY0" fmla="*/ 84005 h 544555"/>
                <a:gd name="connsiteX1" fmla="*/ 1336252 w 1935465"/>
                <a:gd name="connsiteY1" fmla="*/ 41669 h 544555"/>
                <a:gd name="connsiteX2" fmla="*/ 1 w 1935465"/>
                <a:gd name="connsiteY2" fmla="*/ 334021 h 544555"/>
                <a:gd name="connsiteX0" fmla="*/ 1927409 w 1927409"/>
                <a:gd name="connsiteY0" fmla="*/ 590452 h 646525"/>
                <a:gd name="connsiteX1" fmla="*/ 1328196 w 1927409"/>
                <a:gd name="connsiteY1" fmla="*/ 548116 h 646525"/>
                <a:gd name="connsiteX2" fmla="*/ 0 w 1927409"/>
                <a:gd name="connsiteY2" fmla="*/ 0 h 646525"/>
                <a:gd name="connsiteX0" fmla="*/ 1927409 w 1927409"/>
                <a:gd name="connsiteY0" fmla="*/ 590452 h 613433"/>
                <a:gd name="connsiteX1" fmla="*/ 1368469 w 1927409"/>
                <a:gd name="connsiteY1" fmla="*/ 131738 h 613433"/>
                <a:gd name="connsiteX2" fmla="*/ 0 w 1927409"/>
                <a:gd name="connsiteY2" fmla="*/ 0 h 613433"/>
                <a:gd name="connsiteX0" fmla="*/ 1983790 w 1983790"/>
                <a:gd name="connsiteY0" fmla="*/ 513345 h 536326"/>
                <a:gd name="connsiteX1" fmla="*/ 1368469 w 1983790"/>
                <a:gd name="connsiteY1" fmla="*/ 131738 h 536326"/>
                <a:gd name="connsiteX2" fmla="*/ 0 w 1983790"/>
                <a:gd name="connsiteY2" fmla="*/ 0 h 536326"/>
                <a:gd name="connsiteX0" fmla="*/ 1983790 w 1983790"/>
                <a:gd name="connsiteY0" fmla="*/ 513345 h 513344"/>
                <a:gd name="connsiteX1" fmla="*/ 1368469 w 1983790"/>
                <a:gd name="connsiteY1" fmla="*/ 131738 h 513344"/>
                <a:gd name="connsiteX2" fmla="*/ 0 w 1983790"/>
                <a:gd name="connsiteY2" fmla="*/ 0 h 513344"/>
                <a:gd name="connsiteX0" fmla="*/ 1983790 w 1983790"/>
                <a:gd name="connsiteY0" fmla="*/ 513345 h 513345"/>
                <a:gd name="connsiteX1" fmla="*/ 1199326 w 1983790"/>
                <a:gd name="connsiteY1" fmla="*/ 131738 h 513345"/>
                <a:gd name="connsiteX2" fmla="*/ 0 w 1983790"/>
                <a:gd name="connsiteY2" fmla="*/ 0 h 513345"/>
                <a:gd name="connsiteX0" fmla="*/ 1862973 w 1862973"/>
                <a:gd name="connsiteY0" fmla="*/ 505634 h 505634"/>
                <a:gd name="connsiteX1" fmla="*/ 1078509 w 1862973"/>
                <a:gd name="connsiteY1" fmla="*/ 124027 h 505634"/>
                <a:gd name="connsiteX2" fmla="*/ 0 w 1862973"/>
                <a:gd name="connsiteY2" fmla="*/ 0 h 505634"/>
                <a:gd name="connsiteX0" fmla="*/ 1862973 w 1862973"/>
                <a:gd name="connsiteY0" fmla="*/ 505634 h 505634"/>
                <a:gd name="connsiteX1" fmla="*/ 1078509 w 1862973"/>
                <a:gd name="connsiteY1" fmla="*/ 124027 h 505634"/>
                <a:gd name="connsiteX2" fmla="*/ 0 w 1862973"/>
                <a:gd name="connsiteY2" fmla="*/ 0 h 505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2973" h="505634">
                  <a:moveTo>
                    <a:pt x="1862973" y="505634"/>
                  </a:moveTo>
                  <a:cubicBezTo>
                    <a:pt x="1540239" y="474640"/>
                    <a:pt x="1389004" y="208299"/>
                    <a:pt x="1078509" y="124027"/>
                  </a:cubicBezTo>
                  <a:cubicBezTo>
                    <a:pt x="768014" y="39755"/>
                    <a:pt x="580444" y="202823"/>
                    <a:pt x="0" y="0"/>
                  </a:cubicBezTo>
                </a:path>
              </a:pathLst>
            </a:custGeom>
            <a:ln w="38100" cap="flat" cmpd="sng" algn="ctr">
              <a:solidFill>
                <a:srgbClr val="652D89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25400" dist="38100" dir="5400000" rotWithShape="0">
                <a:srgbClr val="000000">
                  <a:alpha val="80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 Box 144"/>
            <p:cNvSpPr txBox="1">
              <a:spLocks noChangeArrowheads="1"/>
            </p:cNvSpPr>
            <p:nvPr/>
          </p:nvSpPr>
          <p:spPr bwMode="auto">
            <a:xfrm>
              <a:off x="1159800" y="1539720"/>
              <a:ext cx="284505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2C3537"/>
                  </a:solidFill>
                  <a:hlinkClick r:id="rId5"/>
                </a:rPr>
                <a:t>www.legacywebsite.example</a:t>
              </a:r>
              <a:r>
                <a:rPr lang="en-US" sz="1600" b="1" dirty="0" smtClean="0">
                  <a:solidFill>
                    <a:srgbClr val="2C3537"/>
                  </a:solidFill>
                </a:rPr>
                <a:t> ?</a:t>
              </a:r>
              <a:endParaRPr lang="en-US" sz="1600" b="1" dirty="0" smtClean="0">
                <a:solidFill>
                  <a:srgbClr val="2C3537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607324" y="2069847"/>
            <a:ext cx="2916767" cy="899707"/>
            <a:chOff x="1607324" y="2069847"/>
            <a:chExt cx="2916767" cy="899707"/>
          </a:xfrm>
        </p:grpSpPr>
        <p:sp>
          <p:nvSpPr>
            <p:cNvPr id="74" name="Freeform 73"/>
            <p:cNvSpPr/>
            <p:nvPr/>
          </p:nvSpPr>
          <p:spPr>
            <a:xfrm flipH="1">
              <a:off x="1607324" y="2069847"/>
              <a:ext cx="2916767" cy="536790"/>
            </a:xfrm>
            <a:custGeom>
              <a:avLst/>
              <a:gdLst>
                <a:gd name="connsiteX0" fmla="*/ 4724400 w 4861278"/>
                <a:gd name="connsiteY0" fmla="*/ 0 h 793044"/>
                <a:gd name="connsiteX1" fmla="*/ 4817533 w 4861278"/>
                <a:gd name="connsiteY1" fmla="*/ 135467 h 793044"/>
                <a:gd name="connsiteX2" fmla="*/ 4648200 w 4861278"/>
                <a:gd name="connsiteY2" fmla="*/ 287867 h 793044"/>
                <a:gd name="connsiteX3" fmla="*/ 3539066 w 4861278"/>
                <a:gd name="connsiteY3" fmla="*/ 635000 h 793044"/>
                <a:gd name="connsiteX4" fmla="*/ 2472266 w 4861278"/>
                <a:gd name="connsiteY4" fmla="*/ 787400 h 793044"/>
                <a:gd name="connsiteX5" fmla="*/ 973666 w 4861278"/>
                <a:gd name="connsiteY5" fmla="*/ 668867 h 793044"/>
                <a:gd name="connsiteX6" fmla="*/ 0 w 4861278"/>
                <a:gd name="connsiteY6" fmla="*/ 482600 h 793044"/>
                <a:gd name="connsiteX0" fmla="*/ 4817533 w 4861278"/>
                <a:gd name="connsiteY0" fmla="*/ 0 h 657577"/>
                <a:gd name="connsiteX1" fmla="*/ 4648200 w 4861278"/>
                <a:gd name="connsiteY1" fmla="*/ 152400 h 657577"/>
                <a:gd name="connsiteX2" fmla="*/ 3539066 w 4861278"/>
                <a:gd name="connsiteY2" fmla="*/ 499533 h 657577"/>
                <a:gd name="connsiteX3" fmla="*/ 2472266 w 4861278"/>
                <a:gd name="connsiteY3" fmla="*/ 651933 h 657577"/>
                <a:gd name="connsiteX4" fmla="*/ 973666 w 4861278"/>
                <a:gd name="connsiteY4" fmla="*/ 533400 h 657577"/>
                <a:gd name="connsiteX5" fmla="*/ 0 w 4861278"/>
                <a:gd name="connsiteY5" fmla="*/ 347133 h 657577"/>
                <a:gd name="connsiteX0" fmla="*/ 4648200 w 4648200"/>
                <a:gd name="connsiteY0" fmla="*/ 0 h 505177"/>
                <a:gd name="connsiteX1" fmla="*/ 3539066 w 4648200"/>
                <a:gd name="connsiteY1" fmla="*/ 347133 h 505177"/>
                <a:gd name="connsiteX2" fmla="*/ 2472266 w 4648200"/>
                <a:gd name="connsiteY2" fmla="*/ 499533 h 505177"/>
                <a:gd name="connsiteX3" fmla="*/ 973666 w 4648200"/>
                <a:gd name="connsiteY3" fmla="*/ 381000 h 505177"/>
                <a:gd name="connsiteX4" fmla="*/ 0 w 4648200"/>
                <a:gd name="connsiteY4" fmla="*/ 194733 h 505177"/>
                <a:gd name="connsiteX0" fmla="*/ 4766733 w 4766733"/>
                <a:gd name="connsiteY0" fmla="*/ 0 h 725311"/>
                <a:gd name="connsiteX1" fmla="*/ 3539066 w 4766733"/>
                <a:gd name="connsiteY1" fmla="*/ 567267 h 725311"/>
                <a:gd name="connsiteX2" fmla="*/ 2472266 w 4766733"/>
                <a:gd name="connsiteY2" fmla="*/ 719667 h 725311"/>
                <a:gd name="connsiteX3" fmla="*/ 973666 w 4766733"/>
                <a:gd name="connsiteY3" fmla="*/ 601134 h 725311"/>
                <a:gd name="connsiteX4" fmla="*/ 0 w 4766733"/>
                <a:gd name="connsiteY4" fmla="*/ 414867 h 725311"/>
                <a:gd name="connsiteX0" fmla="*/ 4766733 w 4766733"/>
                <a:gd name="connsiteY0" fmla="*/ 0 h 725311"/>
                <a:gd name="connsiteX1" fmla="*/ 3539066 w 4766733"/>
                <a:gd name="connsiteY1" fmla="*/ 567267 h 725311"/>
                <a:gd name="connsiteX2" fmla="*/ 2472266 w 4766733"/>
                <a:gd name="connsiteY2" fmla="*/ 719667 h 725311"/>
                <a:gd name="connsiteX3" fmla="*/ 973666 w 4766733"/>
                <a:gd name="connsiteY3" fmla="*/ 601134 h 725311"/>
                <a:gd name="connsiteX4" fmla="*/ 0 w 4766733"/>
                <a:gd name="connsiteY4" fmla="*/ 414867 h 725311"/>
                <a:gd name="connsiteX0" fmla="*/ 4766733 w 4766733"/>
                <a:gd name="connsiteY0" fmla="*/ 26812 h 752123"/>
                <a:gd name="connsiteX1" fmla="*/ 3539066 w 4766733"/>
                <a:gd name="connsiteY1" fmla="*/ 594079 h 752123"/>
                <a:gd name="connsiteX2" fmla="*/ 2472266 w 4766733"/>
                <a:gd name="connsiteY2" fmla="*/ 746479 h 752123"/>
                <a:gd name="connsiteX3" fmla="*/ 973666 w 4766733"/>
                <a:gd name="connsiteY3" fmla="*/ 627946 h 752123"/>
                <a:gd name="connsiteX4" fmla="*/ 0 w 4766733"/>
                <a:gd name="connsiteY4" fmla="*/ 441679 h 752123"/>
                <a:gd name="connsiteX0" fmla="*/ 3793067 w 3793067"/>
                <a:gd name="connsiteY0" fmla="*/ 26812 h 752123"/>
                <a:gd name="connsiteX1" fmla="*/ 2565400 w 3793067"/>
                <a:gd name="connsiteY1" fmla="*/ 594079 h 752123"/>
                <a:gd name="connsiteX2" fmla="*/ 1498600 w 3793067"/>
                <a:gd name="connsiteY2" fmla="*/ 746479 h 752123"/>
                <a:gd name="connsiteX3" fmla="*/ 0 w 3793067"/>
                <a:gd name="connsiteY3" fmla="*/ 627946 h 752123"/>
                <a:gd name="connsiteX0" fmla="*/ 2294467 w 2294467"/>
                <a:gd name="connsiteY0" fmla="*/ 26812 h 746479"/>
                <a:gd name="connsiteX1" fmla="*/ 1066800 w 2294467"/>
                <a:gd name="connsiteY1" fmla="*/ 594079 h 746479"/>
                <a:gd name="connsiteX2" fmla="*/ 0 w 2294467"/>
                <a:gd name="connsiteY2" fmla="*/ 746479 h 746479"/>
                <a:gd name="connsiteX0" fmla="*/ 2286000 w 2286000"/>
                <a:gd name="connsiteY0" fmla="*/ 26812 h 625123"/>
                <a:gd name="connsiteX1" fmla="*/ 1058333 w 2286000"/>
                <a:gd name="connsiteY1" fmla="*/ 594079 h 625123"/>
                <a:gd name="connsiteX2" fmla="*/ 0 w 2286000"/>
                <a:gd name="connsiteY2" fmla="*/ 213079 h 625123"/>
                <a:gd name="connsiteX0" fmla="*/ 2286000 w 2286000"/>
                <a:gd name="connsiteY0" fmla="*/ 26812 h 918635"/>
                <a:gd name="connsiteX1" fmla="*/ 1058333 w 2286000"/>
                <a:gd name="connsiteY1" fmla="*/ 594079 h 918635"/>
                <a:gd name="connsiteX2" fmla="*/ 0 w 2286000"/>
                <a:gd name="connsiteY2" fmla="*/ 213079 h 918635"/>
                <a:gd name="connsiteX0" fmla="*/ 2286000 w 2286000"/>
                <a:gd name="connsiteY0" fmla="*/ 26812 h 918635"/>
                <a:gd name="connsiteX1" fmla="*/ 770467 w 2286000"/>
                <a:gd name="connsiteY1" fmla="*/ 746479 h 918635"/>
                <a:gd name="connsiteX2" fmla="*/ 0 w 2286000"/>
                <a:gd name="connsiteY2" fmla="*/ 213079 h 918635"/>
                <a:gd name="connsiteX0" fmla="*/ 2286000 w 2286000"/>
                <a:gd name="connsiteY0" fmla="*/ 0 h 891823"/>
                <a:gd name="connsiteX1" fmla="*/ 1397000 w 2286000"/>
                <a:gd name="connsiteY1" fmla="*/ 146877 h 891823"/>
                <a:gd name="connsiteX2" fmla="*/ 770467 w 2286000"/>
                <a:gd name="connsiteY2" fmla="*/ 719667 h 891823"/>
                <a:gd name="connsiteX3" fmla="*/ 0 w 2286000"/>
                <a:gd name="connsiteY3" fmla="*/ 186267 h 891823"/>
                <a:gd name="connsiteX0" fmla="*/ 2286000 w 2286000"/>
                <a:gd name="connsiteY0" fmla="*/ 0 h 891823"/>
                <a:gd name="connsiteX1" fmla="*/ 1397000 w 2286000"/>
                <a:gd name="connsiteY1" fmla="*/ 146877 h 891823"/>
                <a:gd name="connsiteX2" fmla="*/ 770467 w 2286000"/>
                <a:gd name="connsiteY2" fmla="*/ 719667 h 891823"/>
                <a:gd name="connsiteX3" fmla="*/ 0 w 2286000"/>
                <a:gd name="connsiteY3" fmla="*/ 186267 h 891823"/>
                <a:gd name="connsiteX0" fmla="*/ 2294467 w 2294467"/>
                <a:gd name="connsiteY0" fmla="*/ 0 h 968023"/>
                <a:gd name="connsiteX1" fmla="*/ 1397000 w 2294467"/>
                <a:gd name="connsiteY1" fmla="*/ 223077 h 968023"/>
                <a:gd name="connsiteX2" fmla="*/ 770467 w 2294467"/>
                <a:gd name="connsiteY2" fmla="*/ 795867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397000 w 2294467"/>
                <a:gd name="connsiteY1" fmla="*/ 223077 h 968023"/>
                <a:gd name="connsiteX2" fmla="*/ 776817 w 2294467"/>
                <a:gd name="connsiteY2" fmla="*/ 8307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397000 w 2294467"/>
                <a:gd name="connsiteY1" fmla="*/ 223077 h 968023"/>
                <a:gd name="connsiteX2" fmla="*/ 776817 w 2294467"/>
                <a:gd name="connsiteY2" fmla="*/ 8307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397000 w 2294467"/>
                <a:gd name="connsiteY1" fmla="*/ 223077 h 968023"/>
                <a:gd name="connsiteX2" fmla="*/ 776817 w 2294467"/>
                <a:gd name="connsiteY2" fmla="*/ 8307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397000 w 2294467"/>
                <a:gd name="connsiteY1" fmla="*/ 223077 h 968023"/>
                <a:gd name="connsiteX2" fmla="*/ 776817 w 2294467"/>
                <a:gd name="connsiteY2" fmla="*/ 8307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511300 w 2294467"/>
                <a:gd name="connsiteY1" fmla="*/ 242127 h 968023"/>
                <a:gd name="connsiteX2" fmla="*/ 776817 w 2294467"/>
                <a:gd name="connsiteY2" fmla="*/ 8307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511300 w 2294467"/>
                <a:gd name="connsiteY1" fmla="*/ 242127 h 968023"/>
                <a:gd name="connsiteX2" fmla="*/ 525992 w 2294467"/>
                <a:gd name="connsiteY2" fmla="*/ 8815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511300 w 2294467"/>
                <a:gd name="connsiteY1" fmla="*/ 242127 h 968023"/>
                <a:gd name="connsiteX2" fmla="*/ 525992 w 2294467"/>
                <a:gd name="connsiteY2" fmla="*/ 8815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511300 w 2294467"/>
                <a:gd name="connsiteY1" fmla="*/ 242127 h 968023"/>
                <a:gd name="connsiteX2" fmla="*/ 525992 w 2294467"/>
                <a:gd name="connsiteY2" fmla="*/ 8815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511300 w 2294467"/>
                <a:gd name="connsiteY1" fmla="*/ 242127 h 968023"/>
                <a:gd name="connsiteX2" fmla="*/ 767292 w 2294467"/>
                <a:gd name="connsiteY2" fmla="*/ 754592 h 968023"/>
                <a:gd name="connsiteX3" fmla="*/ 0 w 2294467"/>
                <a:gd name="connsiteY3" fmla="*/ 262467 h 968023"/>
                <a:gd name="connsiteX0" fmla="*/ 2256367 w 2256367"/>
                <a:gd name="connsiteY0" fmla="*/ 0 h 790223"/>
                <a:gd name="connsiteX1" fmla="*/ 1473200 w 2256367"/>
                <a:gd name="connsiteY1" fmla="*/ 242127 h 790223"/>
                <a:gd name="connsiteX2" fmla="*/ 729192 w 2256367"/>
                <a:gd name="connsiteY2" fmla="*/ 754592 h 790223"/>
                <a:gd name="connsiteX3" fmla="*/ 0 w 2256367"/>
                <a:gd name="connsiteY3" fmla="*/ 84667 h 790223"/>
                <a:gd name="connsiteX0" fmla="*/ 1996017 w 1996017"/>
                <a:gd name="connsiteY0" fmla="*/ 0 h 847373"/>
                <a:gd name="connsiteX1" fmla="*/ 1212850 w 1996017"/>
                <a:gd name="connsiteY1" fmla="*/ 242127 h 847373"/>
                <a:gd name="connsiteX2" fmla="*/ 468842 w 1996017"/>
                <a:gd name="connsiteY2" fmla="*/ 754592 h 847373"/>
                <a:gd name="connsiteX3" fmla="*/ 0 w 1996017"/>
                <a:gd name="connsiteY3" fmla="*/ 141817 h 847373"/>
                <a:gd name="connsiteX0" fmla="*/ 1996017 w 1996017"/>
                <a:gd name="connsiteY0" fmla="*/ 398148 h 1245521"/>
                <a:gd name="connsiteX1" fmla="*/ 1212850 w 1996017"/>
                <a:gd name="connsiteY1" fmla="*/ 640275 h 1245521"/>
                <a:gd name="connsiteX2" fmla="*/ 811742 w 1996017"/>
                <a:gd name="connsiteY2" fmla="*/ 104990 h 1245521"/>
                <a:gd name="connsiteX3" fmla="*/ 0 w 1996017"/>
                <a:gd name="connsiteY3" fmla="*/ 539965 h 1245521"/>
                <a:gd name="connsiteX0" fmla="*/ 1996017 w 1996017"/>
                <a:gd name="connsiteY0" fmla="*/ 316794 h 1164167"/>
                <a:gd name="connsiteX1" fmla="*/ 811742 w 1996017"/>
                <a:gd name="connsiteY1" fmla="*/ 23636 h 1164167"/>
                <a:gd name="connsiteX2" fmla="*/ 0 w 1996017"/>
                <a:gd name="connsiteY2" fmla="*/ 458611 h 1164167"/>
                <a:gd name="connsiteX0" fmla="*/ 1976967 w 1976967"/>
                <a:gd name="connsiteY0" fmla="*/ 183444 h 1164167"/>
                <a:gd name="connsiteX1" fmla="*/ 811742 w 1976967"/>
                <a:gd name="connsiteY1" fmla="*/ 23636 h 1164167"/>
                <a:gd name="connsiteX2" fmla="*/ 0 w 1976967"/>
                <a:gd name="connsiteY2" fmla="*/ 458611 h 1164167"/>
                <a:gd name="connsiteX0" fmla="*/ 1976967 w 1976967"/>
                <a:gd name="connsiteY0" fmla="*/ 61074 h 1041797"/>
                <a:gd name="connsiteX1" fmla="*/ 824442 w 1976967"/>
                <a:gd name="connsiteY1" fmla="*/ 104466 h 1041797"/>
                <a:gd name="connsiteX2" fmla="*/ 0 w 1976967"/>
                <a:gd name="connsiteY2" fmla="*/ 336241 h 1041797"/>
                <a:gd name="connsiteX0" fmla="*/ 2904067 w 2904067"/>
                <a:gd name="connsiteY0" fmla="*/ 207433 h 705556"/>
                <a:gd name="connsiteX1" fmla="*/ 1751542 w 2904067"/>
                <a:gd name="connsiteY1" fmla="*/ 250825 h 705556"/>
                <a:gd name="connsiteX2" fmla="*/ 0 w 2904067"/>
                <a:gd name="connsiteY2" fmla="*/ 0 h 705556"/>
                <a:gd name="connsiteX0" fmla="*/ 2904067 w 2904067"/>
                <a:gd name="connsiteY0" fmla="*/ 207433 h 705556"/>
                <a:gd name="connsiteX1" fmla="*/ 1408642 w 2904067"/>
                <a:gd name="connsiteY1" fmla="*/ 454025 h 705556"/>
                <a:gd name="connsiteX2" fmla="*/ 0 w 2904067"/>
                <a:gd name="connsiteY2" fmla="*/ 0 h 705556"/>
                <a:gd name="connsiteX0" fmla="*/ 2904067 w 2904067"/>
                <a:gd name="connsiteY0" fmla="*/ 207433 h 489656"/>
                <a:gd name="connsiteX1" fmla="*/ 1408642 w 2904067"/>
                <a:gd name="connsiteY1" fmla="*/ 454025 h 489656"/>
                <a:gd name="connsiteX2" fmla="*/ 0 w 2904067"/>
                <a:gd name="connsiteY2" fmla="*/ 0 h 489656"/>
                <a:gd name="connsiteX0" fmla="*/ 2992967 w 2992967"/>
                <a:gd name="connsiteY0" fmla="*/ 258233 h 536790"/>
                <a:gd name="connsiteX1" fmla="*/ 1497542 w 2992967"/>
                <a:gd name="connsiteY1" fmla="*/ 504825 h 536790"/>
                <a:gd name="connsiteX2" fmla="*/ 0 w 2992967"/>
                <a:gd name="connsiteY2" fmla="*/ 0 h 536790"/>
                <a:gd name="connsiteX0" fmla="*/ 2916767 w 2916767"/>
                <a:gd name="connsiteY0" fmla="*/ 397933 h 536790"/>
                <a:gd name="connsiteX1" fmla="*/ 1497542 w 2916767"/>
                <a:gd name="connsiteY1" fmla="*/ 504825 h 536790"/>
                <a:gd name="connsiteX2" fmla="*/ 0 w 2916767"/>
                <a:gd name="connsiteY2" fmla="*/ 0 h 536790"/>
                <a:gd name="connsiteX0" fmla="*/ 2916767 w 2916767"/>
                <a:gd name="connsiteY0" fmla="*/ 397933 h 536790"/>
                <a:gd name="connsiteX1" fmla="*/ 1497542 w 2916767"/>
                <a:gd name="connsiteY1" fmla="*/ 504825 h 536790"/>
                <a:gd name="connsiteX2" fmla="*/ 0 w 2916767"/>
                <a:gd name="connsiteY2" fmla="*/ 0 h 53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16767" h="536790">
                  <a:moveTo>
                    <a:pt x="2916767" y="397933"/>
                  </a:moveTo>
                  <a:cubicBezTo>
                    <a:pt x="2492243" y="413059"/>
                    <a:pt x="1830212" y="481189"/>
                    <a:pt x="1497542" y="504825"/>
                  </a:cubicBezTo>
                  <a:cubicBezTo>
                    <a:pt x="1255184" y="536790"/>
                    <a:pt x="427567" y="489656"/>
                    <a:pt x="0" y="0"/>
                  </a:cubicBezTo>
                </a:path>
              </a:pathLst>
            </a:custGeom>
            <a:ln w="38100" cap="flat" cmpd="sng" algn="ctr">
              <a:solidFill>
                <a:srgbClr val="652D89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25400" dist="25400" dir="5400000" rotWithShape="0">
                <a:srgbClr val="000000">
                  <a:alpha val="80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 Box 144"/>
            <p:cNvSpPr txBox="1">
              <a:spLocks noChangeArrowheads="1"/>
            </p:cNvSpPr>
            <p:nvPr/>
          </p:nvSpPr>
          <p:spPr bwMode="auto">
            <a:xfrm>
              <a:off x="1722309" y="2631000"/>
              <a:ext cx="124675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2C3537"/>
                  </a:solidFill>
                </a:rPr>
                <a:t> </a:t>
              </a:r>
              <a:r>
                <a:rPr lang="en-US" sz="1600" b="1" dirty="0" smtClean="0">
                  <a:solidFill>
                    <a:srgbClr val="2C3537"/>
                  </a:solidFill>
                </a:rPr>
                <a:t>A: 192.0.2.1</a:t>
              </a:r>
              <a:endParaRPr lang="en-US" sz="1600" b="1" dirty="0" smtClean="0">
                <a:solidFill>
                  <a:srgbClr val="2C3537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468525" y="2313829"/>
            <a:ext cx="3391319" cy="1978221"/>
            <a:chOff x="2468525" y="2313829"/>
            <a:chExt cx="3391319" cy="1978221"/>
          </a:xfrm>
        </p:grpSpPr>
        <p:sp>
          <p:nvSpPr>
            <p:cNvPr id="78" name="Freeform 77"/>
            <p:cNvSpPr/>
            <p:nvPr/>
          </p:nvSpPr>
          <p:spPr>
            <a:xfrm rot="3111429">
              <a:off x="4458774" y="2890980"/>
              <a:ext cx="1978221" cy="823919"/>
            </a:xfrm>
            <a:custGeom>
              <a:avLst/>
              <a:gdLst>
                <a:gd name="connsiteX0" fmla="*/ 4724400 w 4861278"/>
                <a:gd name="connsiteY0" fmla="*/ 0 h 793044"/>
                <a:gd name="connsiteX1" fmla="*/ 4817533 w 4861278"/>
                <a:gd name="connsiteY1" fmla="*/ 135467 h 793044"/>
                <a:gd name="connsiteX2" fmla="*/ 4648200 w 4861278"/>
                <a:gd name="connsiteY2" fmla="*/ 287867 h 793044"/>
                <a:gd name="connsiteX3" fmla="*/ 3539066 w 4861278"/>
                <a:gd name="connsiteY3" fmla="*/ 635000 h 793044"/>
                <a:gd name="connsiteX4" fmla="*/ 2472266 w 4861278"/>
                <a:gd name="connsiteY4" fmla="*/ 787400 h 793044"/>
                <a:gd name="connsiteX5" fmla="*/ 973666 w 4861278"/>
                <a:gd name="connsiteY5" fmla="*/ 668867 h 793044"/>
                <a:gd name="connsiteX6" fmla="*/ 0 w 4861278"/>
                <a:gd name="connsiteY6" fmla="*/ 482600 h 793044"/>
                <a:gd name="connsiteX0" fmla="*/ 4817533 w 4861278"/>
                <a:gd name="connsiteY0" fmla="*/ 0 h 657577"/>
                <a:gd name="connsiteX1" fmla="*/ 4648200 w 4861278"/>
                <a:gd name="connsiteY1" fmla="*/ 152400 h 657577"/>
                <a:gd name="connsiteX2" fmla="*/ 3539066 w 4861278"/>
                <a:gd name="connsiteY2" fmla="*/ 499533 h 657577"/>
                <a:gd name="connsiteX3" fmla="*/ 2472266 w 4861278"/>
                <a:gd name="connsiteY3" fmla="*/ 651933 h 657577"/>
                <a:gd name="connsiteX4" fmla="*/ 973666 w 4861278"/>
                <a:gd name="connsiteY4" fmla="*/ 533400 h 657577"/>
                <a:gd name="connsiteX5" fmla="*/ 0 w 4861278"/>
                <a:gd name="connsiteY5" fmla="*/ 347133 h 657577"/>
                <a:gd name="connsiteX0" fmla="*/ 4648200 w 4648200"/>
                <a:gd name="connsiteY0" fmla="*/ 0 h 505177"/>
                <a:gd name="connsiteX1" fmla="*/ 3539066 w 4648200"/>
                <a:gd name="connsiteY1" fmla="*/ 347133 h 505177"/>
                <a:gd name="connsiteX2" fmla="*/ 2472266 w 4648200"/>
                <a:gd name="connsiteY2" fmla="*/ 499533 h 505177"/>
                <a:gd name="connsiteX3" fmla="*/ 973666 w 4648200"/>
                <a:gd name="connsiteY3" fmla="*/ 381000 h 505177"/>
                <a:gd name="connsiteX4" fmla="*/ 0 w 4648200"/>
                <a:gd name="connsiteY4" fmla="*/ 194733 h 505177"/>
                <a:gd name="connsiteX0" fmla="*/ 4766733 w 4766733"/>
                <a:gd name="connsiteY0" fmla="*/ 0 h 725311"/>
                <a:gd name="connsiteX1" fmla="*/ 3539066 w 4766733"/>
                <a:gd name="connsiteY1" fmla="*/ 567267 h 725311"/>
                <a:gd name="connsiteX2" fmla="*/ 2472266 w 4766733"/>
                <a:gd name="connsiteY2" fmla="*/ 719667 h 725311"/>
                <a:gd name="connsiteX3" fmla="*/ 973666 w 4766733"/>
                <a:gd name="connsiteY3" fmla="*/ 601134 h 725311"/>
                <a:gd name="connsiteX4" fmla="*/ 0 w 4766733"/>
                <a:gd name="connsiteY4" fmla="*/ 414867 h 725311"/>
                <a:gd name="connsiteX0" fmla="*/ 4766733 w 4766733"/>
                <a:gd name="connsiteY0" fmla="*/ 0 h 725311"/>
                <a:gd name="connsiteX1" fmla="*/ 3539066 w 4766733"/>
                <a:gd name="connsiteY1" fmla="*/ 567267 h 725311"/>
                <a:gd name="connsiteX2" fmla="*/ 2472266 w 4766733"/>
                <a:gd name="connsiteY2" fmla="*/ 719667 h 725311"/>
                <a:gd name="connsiteX3" fmla="*/ 973666 w 4766733"/>
                <a:gd name="connsiteY3" fmla="*/ 601134 h 725311"/>
                <a:gd name="connsiteX4" fmla="*/ 0 w 4766733"/>
                <a:gd name="connsiteY4" fmla="*/ 414867 h 725311"/>
                <a:gd name="connsiteX0" fmla="*/ 4766733 w 4766733"/>
                <a:gd name="connsiteY0" fmla="*/ 26812 h 752123"/>
                <a:gd name="connsiteX1" fmla="*/ 3539066 w 4766733"/>
                <a:gd name="connsiteY1" fmla="*/ 594079 h 752123"/>
                <a:gd name="connsiteX2" fmla="*/ 2472266 w 4766733"/>
                <a:gd name="connsiteY2" fmla="*/ 746479 h 752123"/>
                <a:gd name="connsiteX3" fmla="*/ 973666 w 4766733"/>
                <a:gd name="connsiteY3" fmla="*/ 627946 h 752123"/>
                <a:gd name="connsiteX4" fmla="*/ 0 w 4766733"/>
                <a:gd name="connsiteY4" fmla="*/ 441679 h 752123"/>
                <a:gd name="connsiteX0" fmla="*/ 3793067 w 3793067"/>
                <a:gd name="connsiteY0" fmla="*/ 26812 h 752123"/>
                <a:gd name="connsiteX1" fmla="*/ 2565400 w 3793067"/>
                <a:gd name="connsiteY1" fmla="*/ 594079 h 752123"/>
                <a:gd name="connsiteX2" fmla="*/ 1498600 w 3793067"/>
                <a:gd name="connsiteY2" fmla="*/ 746479 h 752123"/>
                <a:gd name="connsiteX3" fmla="*/ 0 w 3793067"/>
                <a:gd name="connsiteY3" fmla="*/ 627946 h 752123"/>
                <a:gd name="connsiteX0" fmla="*/ 2294467 w 2294467"/>
                <a:gd name="connsiteY0" fmla="*/ 26812 h 746479"/>
                <a:gd name="connsiteX1" fmla="*/ 1066800 w 2294467"/>
                <a:gd name="connsiteY1" fmla="*/ 594079 h 746479"/>
                <a:gd name="connsiteX2" fmla="*/ 0 w 2294467"/>
                <a:gd name="connsiteY2" fmla="*/ 746479 h 746479"/>
                <a:gd name="connsiteX0" fmla="*/ 2286000 w 2286000"/>
                <a:gd name="connsiteY0" fmla="*/ 26812 h 625123"/>
                <a:gd name="connsiteX1" fmla="*/ 1058333 w 2286000"/>
                <a:gd name="connsiteY1" fmla="*/ 594079 h 625123"/>
                <a:gd name="connsiteX2" fmla="*/ 0 w 2286000"/>
                <a:gd name="connsiteY2" fmla="*/ 213079 h 625123"/>
                <a:gd name="connsiteX0" fmla="*/ 2286000 w 2286000"/>
                <a:gd name="connsiteY0" fmla="*/ 26812 h 918635"/>
                <a:gd name="connsiteX1" fmla="*/ 1058333 w 2286000"/>
                <a:gd name="connsiteY1" fmla="*/ 594079 h 918635"/>
                <a:gd name="connsiteX2" fmla="*/ 0 w 2286000"/>
                <a:gd name="connsiteY2" fmla="*/ 213079 h 918635"/>
                <a:gd name="connsiteX0" fmla="*/ 2286000 w 2286000"/>
                <a:gd name="connsiteY0" fmla="*/ 26812 h 918635"/>
                <a:gd name="connsiteX1" fmla="*/ 770467 w 2286000"/>
                <a:gd name="connsiteY1" fmla="*/ 746479 h 918635"/>
                <a:gd name="connsiteX2" fmla="*/ 0 w 2286000"/>
                <a:gd name="connsiteY2" fmla="*/ 213079 h 918635"/>
                <a:gd name="connsiteX0" fmla="*/ 2286000 w 2286000"/>
                <a:gd name="connsiteY0" fmla="*/ 0 h 891823"/>
                <a:gd name="connsiteX1" fmla="*/ 1397000 w 2286000"/>
                <a:gd name="connsiteY1" fmla="*/ 146877 h 891823"/>
                <a:gd name="connsiteX2" fmla="*/ 770467 w 2286000"/>
                <a:gd name="connsiteY2" fmla="*/ 719667 h 891823"/>
                <a:gd name="connsiteX3" fmla="*/ 0 w 2286000"/>
                <a:gd name="connsiteY3" fmla="*/ 186267 h 891823"/>
                <a:gd name="connsiteX0" fmla="*/ 2286000 w 2286000"/>
                <a:gd name="connsiteY0" fmla="*/ 0 h 891823"/>
                <a:gd name="connsiteX1" fmla="*/ 1397000 w 2286000"/>
                <a:gd name="connsiteY1" fmla="*/ 146877 h 891823"/>
                <a:gd name="connsiteX2" fmla="*/ 770467 w 2286000"/>
                <a:gd name="connsiteY2" fmla="*/ 719667 h 891823"/>
                <a:gd name="connsiteX3" fmla="*/ 0 w 2286000"/>
                <a:gd name="connsiteY3" fmla="*/ 186267 h 891823"/>
                <a:gd name="connsiteX0" fmla="*/ 2294467 w 2294467"/>
                <a:gd name="connsiteY0" fmla="*/ 0 h 968023"/>
                <a:gd name="connsiteX1" fmla="*/ 1397000 w 2294467"/>
                <a:gd name="connsiteY1" fmla="*/ 223077 h 968023"/>
                <a:gd name="connsiteX2" fmla="*/ 770467 w 2294467"/>
                <a:gd name="connsiteY2" fmla="*/ 795867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397000 w 2294467"/>
                <a:gd name="connsiteY1" fmla="*/ 223077 h 968023"/>
                <a:gd name="connsiteX2" fmla="*/ 776817 w 2294467"/>
                <a:gd name="connsiteY2" fmla="*/ 8307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397000 w 2294467"/>
                <a:gd name="connsiteY1" fmla="*/ 223077 h 968023"/>
                <a:gd name="connsiteX2" fmla="*/ 776817 w 2294467"/>
                <a:gd name="connsiteY2" fmla="*/ 8307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397000 w 2294467"/>
                <a:gd name="connsiteY1" fmla="*/ 223077 h 968023"/>
                <a:gd name="connsiteX2" fmla="*/ 776817 w 2294467"/>
                <a:gd name="connsiteY2" fmla="*/ 8307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397000 w 2294467"/>
                <a:gd name="connsiteY1" fmla="*/ 223077 h 968023"/>
                <a:gd name="connsiteX2" fmla="*/ 776817 w 2294467"/>
                <a:gd name="connsiteY2" fmla="*/ 8307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511300 w 2294467"/>
                <a:gd name="connsiteY1" fmla="*/ 242127 h 968023"/>
                <a:gd name="connsiteX2" fmla="*/ 776817 w 2294467"/>
                <a:gd name="connsiteY2" fmla="*/ 8307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511300 w 2294467"/>
                <a:gd name="connsiteY1" fmla="*/ 242127 h 968023"/>
                <a:gd name="connsiteX2" fmla="*/ 525992 w 2294467"/>
                <a:gd name="connsiteY2" fmla="*/ 8815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511300 w 2294467"/>
                <a:gd name="connsiteY1" fmla="*/ 242127 h 968023"/>
                <a:gd name="connsiteX2" fmla="*/ 525992 w 2294467"/>
                <a:gd name="connsiteY2" fmla="*/ 8815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511300 w 2294467"/>
                <a:gd name="connsiteY1" fmla="*/ 242127 h 968023"/>
                <a:gd name="connsiteX2" fmla="*/ 525992 w 2294467"/>
                <a:gd name="connsiteY2" fmla="*/ 881592 h 968023"/>
                <a:gd name="connsiteX3" fmla="*/ 0 w 2294467"/>
                <a:gd name="connsiteY3" fmla="*/ 262467 h 968023"/>
                <a:gd name="connsiteX0" fmla="*/ 2294467 w 2294467"/>
                <a:gd name="connsiteY0" fmla="*/ 0 h 968023"/>
                <a:gd name="connsiteX1" fmla="*/ 1511300 w 2294467"/>
                <a:gd name="connsiteY1" fmla="*/ 242127 h 968023"/>
                <a:gd name="connsiteX2" fmla="*/ 767292 w 2294467"/>
                <a:gd name="connsiteY2" fmla="*/ 754592 h 968023"/>
                <a:gd name="connsiteX3" fmla="*/ 0 w 2294467"/>
                <a:gd name="connsiteY3" fmla="*/ 262467 h 968023"/>
                <a:gd name="connsiteX0" fmla="*/ 2256367 w 2256367"/>
                <a:gd name="connsiteY0" fmla="*/ 0 h 790223"/>
                <a:gd name="connsiteX1" fmla="*/ 1473200 w 2256367"/>
                <a:gd name="connsiteY1" fmla="*/ 242127 h 790223"/>
                <a:gd name="connsiteX2" fmla="*/ 729192 w 2256367"/>
                <a:gd name="connsiteY2" fmla="*/ 754592 h 790223"/>
                <a:gd name="connsiteX3" fmla="*/ 0 w 2256367"/>
                <a:gd name="connsiteY3" fmla="*/ 84667 h 790223"/>
                <a:gd name="connsiteX0" fmla="*/ 2129367 w 2129367"/>
                <a:gd name="connsiteY0" fmla="*/ 0 h 1399823"/>
                <a:gd name="connsiteX1" fmla="*/ 1346200 w 2129367"/>
                <a:gd name="connsiteY1" fmla="*/ 242127 h 1399823"/>
                <a:gd name="connsiteX2" fmla="*/ 602192 w 2129367"/>
                <a:gd name="connsiteY2" fmla="*/ 754592 h 1399823"/>
                <a:gd name="connsiteX3" fmla="*/ 0 w 2129367"/>
                <a:gd name="connsiteY3" fmla="*/ 694267 h 1399823"/>
                <a:gd name="connsiteX0" fmla="*/ 2129367 w 2129367"/>
                <a:gd name="connsiteY0" fmla="*/ 0 h 1399823"/>
                <a:gd name="connsiteX1" fmla="*/ 1346200 w 2129367"/>
                <a:gd name="connsiteY1" fmla="*/ 242127 h 1399823"/>
                <a:gd name="connsiteX2" fmla="*/ 415926 w 2129367"/>
                <a:gd name="connsiteY2" fmla="*/ 966258 h 1399823"/>
                <a:gd name="connsiteX3" fmla="*/ 0 w 2129367"/>
                <a:gd name="connsiteY3" fmla="*/ 694267 h 1399823"/>
                <a:gd name="connsiteX0" fmla="*/ 2129367 w 2129367"/>
                <a:gd name="connsiteY0" fmla="*/ 0 h 1035757"/>
                <a:gd name="connsiteX1" fmla="*/ 1346200 w 2129367"/>
                <a:gd name="connsiteY1" fmla="*/ 242127 h 1035757"/>
                <a:gd name="connsiteX2" fmla="*/ 415926 w 2129367"/>
                <a:gd name="connsiteY2" fmla="*/ 966258 h 1035757"/>
                <a:gd name="connsiteX3" fmla="*/ 0 w 2129367"/>
                <a:gd name="connsiteY3" fmla="*/ 694267 h 1035757"/>
                <a:gd name="connsiteX0" fmla="*/ 2129367 w 2129367"/>
                <a:gd name="connsiteY0" fmla="*/ 0 h 1035757"/>
                <a:gd name="connsiteX1" fmla="*/ 1024467 w 2129367"/>
                <a:gd name="connsiteY1" fmla="*/ 538460 h 1035757"/>
                <a:gd name="connsiteX2" fmla="*/ 415926 w 2129367"/>
                <a:gd name="connsiteY2" fmla="*/ 966258 h 1035757"/>
                <a:gd name="connsiteX3" fmla="*/ 0 w 2129367"/>
                <a:gd name="connsiteY3" fmla="*/ 694267 h 1035757"/>
                <a:gd name="connsiteX0" fmla="*/ 2129367 w 2129367"/>
                <a:gd name="connsiteY0" fmla="*/ 0 h 1035757"/>
                <a:gd name="connsiteX1" fmla="*/ 1024467 w 2129367"/>
                <a:gd name="connsiteY1" fmla="*/ 538460 h 1035757"/>
                <a:gd name="connsiteX2" fmla="*/ 415926 w 2129367"/>
                <a:gd name="connsiteY2" fmla="*/ 966258 h 1035757"/>
                <a:gd name="connsiteX3" fmla="*/ 0 w 2129367"/>
                <a:gd name="connsiteY3" fmla="*/ 694267 h 1035757"/>
                <a:gd name="connsiteX0" fmla="*/ 2010834 w 2010834"/>
                <a:gd name="connsiteY0" fmla="*/ 0 h 722490"/>
                <a:gd name="connsiteX1" fmla="*/ 1024467 w 2010834"/>
                <a:gd name="connsiteY1" fmla="*/ 225193 h 722490"/>
                <a:gd name="connsiteX2" fmla="*/ 415926 w 2010834"/>
                <a:gd name="connsiteY2" fmla="*/ 652991 h 722490"/>
                <a:gd name="connsiteX3" fmla="*/ 0 w 2010834"/>
                <a:gd name="connsiteY3" fmla="*/ 381000 h 722490"/>
                <a:gd name="connsiteX0" fmla="*/ 2010834 w 2010834"/>
                <a:gd name="connsiteY0" fmla="*/ 0 h 722490"/>
                <a:gd name="connsiteX1" fmla="*/ 1024467 w 2010834"/>
                <a:gd name="connsiteY1" fmla="*/ 225193 h 722490"/>
                <a:gd name="connsiteX2" fmla="*/ 415926 w 2010834"/>
                <a:gd name="connsiteY2" fmla="*/ 652991 h 722490"/>
                <a:gd name="connsiteX3" fmla="*/ 0 w 2010834"/>
                <a:gd name="connsiteY3" fmla="*/ 381000 h 722490"/>
                <a:gd name="connsiteX0" fmla="*/ 2010834 w 2010834"/>
                <a:gd name="connsiteY0" fmla="*/ 0 h 854289"/>
                <a:gd name="connsiteX1" fmla="*/ 1024467 w 2010834"/>
                <a:gd name="connsiteY1" fmla="*/ 225193 h 854289"/>
                <a:gd name="connsiteX2" fmla="*/ 348193 w 2010834"/>
                <a:gd name="connsiteY2" fmla="*/ 822324 h 854289"/>
                <a:gd name="connsiteX3" fmla="*/ 0 w 2010834"/>
                <a:gd name="connsiteY3" fmla="*/ 381000 h 854289"/>
                <a:gd name="connsiteX0" fmla="*/ 2010834 w 2010834"/>
                <a:gd name="connsiteY0" fmla="*/ 270442 h 1124731"/>
                <a:gd name="connsiteX1" fmla="*/ 1024467 w 2010834"/>
                <a:gd name="connsiteY1" fmla="*/ 495635 h 1124731"/>
                <a:gd name="connsiteX2" fmla="*/ 348193 w 2010834"/>
                <a:gd name="connsiteY2" fmla="*/ 1092766 h 1124731"/>
                <a:gd name="connsiteX3" fmla="*/ 0 w 2010834"/>
                <a:gd name="connsiteY3" fmla="*/ 651442 h 1124731"/>
                <a:gd name="connsiteX0" fmla="*/ 2087034 w 2087034"/>
                <a:gd name="connsiteY0" fmla="*/ 270442 h 1031598"/>
                <a:gd name="connsiteX1" fmla="*/ 1024467 w 2087034"/>
                <a:gd name="connsiteY1" fmla="*/ 402502 h 1031598"/>
                <a:gd name="connsiteX2" fmla="*/ 348193 w 2087034"/>
                <a:gd name="connsiteY2" fmla="*/ 999633 h 1031598"/>
                <a:gd name="connsiteX3" fmla="*/ 0 w 2087034"/>
                <a:gd name="connsiteY3" fmla="*/ 558309 h 1031598"/>
                <a:gd name="connsiteX0" fmla="*/ 4643968 w 4643968"/>
                <a:gd name="connsiteY0" fmla="*/ 270442 h 1031598"/>
                <a:gd name="connsiteX1" fmla="*/ 3581401 w 4643968"/>
                <a:gd name="connsiteY1" fmla="*/ 402502 h 1031598"/>
                <a:gd name="connsiteX2" fmla="*/ 2905127 w 4643968"/>
                <a:gd name="connsiteY2" fmla="*/ 999633 h 1031598"/>
                <a:gd name="connsiteX3" fmla="*/ 0 w 4643968"/>
                <a:gd name="connsiteY3" fmla="*/ 499042 h 1031598"/>
                <a:gd name="connsiteX0" fmla="*/ 4699001 w 4699001"/>
                <a:gd name="connsiteY0" fmla="*/ 270442 h 1060665"/>
                <a:gd name="connsiteX1" fmla="*/ 3636434 w 4699001"/>
                <a:gd name="connsiteY1" fmla="*/ 402502 h 1060665"/>
                <a:gd name="connsiteX2" fmla="*/ 2960160 w 4699001"/>
                <a:gd name="connsiteY2" fmla="*/ 999633 h 1060665"/>
                <a:gd name="connsiteX3" fmla="*/ 55033 w 4699001"/>
                <a:gd name="connsiteY3" fmla="*/ 499042 h 1060665"/>
                <a:gd name="connsiteX0" fmla="*/ 4699001 w 4699001"/>
                <a:gd name="connsiteY0" fmla="*/ 270442 h 1060665"/>
                <a:gd name="connsiteX1" fmla="*/ 3636434 w 4699001"/>
                <a:gd name="connsiteY1" fmla="*/ 402502 h 1060665"/>
                <a:gd name="connsiteX2" fmla="*/ 987426 w 4699001"/>
                <a:gd name="connsiteY2" fmla="*/ 940367 h 1060665"/>
                <a:gd name="connsiteX3" fmla="*/ 55033 w 4699001"/>
                <a:gd name="connsiteY3" fmla="*/ 499042 h 1060665"/>
                <a:gd name="connsiteX0" fmla="*/ 4699001 w 4699001"/>
                <a:gd name="connsiteY0" fmla="*/ 270442 h 1208422"/>
                <a:gd name="connsiteX1" fmla="*/ 2569634 w 4699001"/>
                <a:gd name="connsiteY1" fmla="*/ 1096768 h 1208422"/>
                <a:gd name="connsiteX2" fmla="*/ 987426 w 4699001"/>
                <a:gd name="connsiteY2" fmla="*/ 940367 h 1208422"/>
                <a:gd name="connsiteX3" fmla="*/ 55033 w 4699001"/>
                <a:gd name="connsiteY3" fmla="*/ 499042 h 1208422"/>
                <a:gd name="connsiteX0" fmla="*/ 4699001 w 4699001"/>
                <a:gd name="connsiteY0" fmla="*/ 346642 h 1284622"/>
                <a:gd name="connsiteX1" fmla="*/ 2569634 w 4699001"/>
                <a:gd name="connsiteY1" fmla="*/ 1172968 h 1284622"/>
                <a:gd name="connsiteX2" fmla="*/ 987426 w 4699001"/>
                <a:gd name="connsiteY2" fmla="*/ 1016567 h 1284622"/>
                <a:gd name="connsiteX3" fmla="*/ 55033 w 4699001"/>
                <a:gd name="connsiteY3" fmla="*/ 575242 h 1284622"/>
                <a:gd name="connsiteX0" fmla="*/ 4660901 w 4660901"/>
                <a:gd name="connsiteY0" fmla="*/ 346642 h 1092005"/>
                <a:gd name="connsiteX1" fmla="*/ 2569634 w 4660901"/>
                <a:gd name="connsiteY1" fmla="*/ 1007868 h 1092005"/>
                <a:gd name="connsiteX2" fmla="*/ 987426 w 4660901"/>
                <a:gd name="connsiteY2" fmla="*/ 851467 h 1092005"/>
                <a:gd name="connsiteX3" fmla="*/ 55033 w 4660901"/>
                <a:gd name="connsiteY3" fmla="*/ 410142 h 1092005"/>
                <a:gd name="connsiteX0" fmla="*/ 4660901 w 4660901"/>
                <a:gd name="connsiteY0" fmla="*/ 0 h 745363"/>
                <a:gd name="connsiteX1" fmla="*/ 2569634 w 4660901"/>
                <a:gd name="connsiteY1" fmla="*/ 661226 h 745363"/>
                <a:gd name="connsiteX2" fmla="*/ 987426 w 4660901"/>
                <a:gd name="connsiteY2" fmla="*/ 504825 h 745363"/>
                <a:gd name="connsiteX3" fmla="*/ 55033 w 4660901"/>
                <a:gd name="connsiteY3" fmla="*/ 63500 h 745363"/>
                <a:gd name="connsiteX0" fmla="*/ 4419601 w 4419601"/>
                <a:gd name="connsiteY0" fmla="*/ 0 h 745363"/>
                <a:gd name="connsiteX1" fmla="*/ 2328334 w 4419601"/>
                <a:gd name="connsiteY1" fmla="*/ 661226 h 745363"/>
                <a:gd name="connsiteX2" fmla="*/ 746126 w 4419601"/>
                <a:gd name="connsiteY2" fmla="*/ 504825 h 745363"/>
                <a:gd name="connsiteX3" fmla="*/ 55033 w 4419601"/>
                <a:gd name="connsiteY3" fmla="*/ 107950 h 745363"/>
                <a:gd name="connsiteX0" fmla="*/ 4364568 w 4364568"/>
                <a:gd name="connsiteY0" fmla="*/ 0 h 745363"/>
                <a:gd name="connsiteX1" fmla="*/ 2273301 w 4364568"/>
                <a:gd name="connsiteY1" fmla="*/ 661226 h 745363"/>
                <a:gd name="connsiteX2" fmla="*/ 691093 w 4364568"/>
                <a:gd name="connsiteY2" fmla="*/ 504825 h 745363"/>
                <a:gd name="connsiteX3" fmla="*/ 0 w 4364568"/>
                <a:gd name="connsiteY3" fmla="*/ 107950 h 745363"/>
                <a:gd name="connsiteX0" fmla="*/ 3915833 w 3915833"/>
                <a:gd name="connsiteY0" fmla="*/ 196850 h 942213"/>
                <a:gd name="connsiteX1" fmla="*/ 1824566 w 3915833"/>
                <a:gd name="connsiteY1" fmla="*/ 858076 h 942213"/>
                <a:gd name="connsiteX2" fmla="*/ 242358 w 3915833"/>
                <a:gd name="connsiteY2" fmla="*/ 701675 h 942213"/>
                <a:gd name="connsiteX3" fmla="*/ 63497 w 3915833"/>
                <a:gd name="connsiteY3" fmla="*/ 0 h 942213"/>
                <a:gd name="connsiteX0" fmla="*/ 3852336 w 3852336"/>
                <a:gd name="connsiteY0" fmla="*/ 196850 h 946447"/>
                <a:gd name="connsiteX1" fmla="*/ 1761069 w 3852336"/>
                <a:gd name="connsiteY1" fmla="*/ 858076 h 946447"/>
                <a:gd name="connsiteX2" fmla="*/ 324911 w 3852336"/>
                <a:gd name="connsiteY2" fmla="*/ 727075 h 946447"/>
                <a:gd name="connsiteX3" fmla="*/ 0 w 3852336"/>
                <a:gd name="connsiteY3" fmla="*/ 0 h 946447"/>
                <a:gd name="connsiteX0" fmla="*/ 3801536 w 3801536"/>
                <a:gd name="connsiteY0" fmla="*/ 139700 h 889297"/>
                <a:gd name="connsiteX1" fmla="*/ 1710269 w 3801536"/>
                <a:gd name="connsiteY1" fmla="*/ 800926 h 889297"/>
                <a:gd name="connsiteX2" fmla="*/ 274111 w 3801536"/>
                <a:gd name="connsiteY2" fmla="*/ 669925 h 889297"/>
                <a:gd name="connsiteX3" fmla="*/ 0 w 3801536"/>
                <a:gd name="connsiteY3" fmla="*/ 0 h 889297"/>
                <a:gd name="connsiteX0" fmla="*/ 3801536 w 3801536"/>
                <a:gd name="connsiteY0" fmla="*/ 139700 h 889297"/>
                <a:gd name="connsiteX1" fmla="*/ 1710269 w 3801536"/>
                <a:gd name="connsiteY1" fmla="*/ 800926 h 889297"/>
                <a:gd name="connsiteX2" fmla="*/ 274111 w 3801536"/>
                <a:gd name="connsiteY2" fmla="*/ 669925 h 889297"/>
                <a:gd name="connsiteX3" fmla="*/ 0 w 3801536"/>
                <a:gd name="connsiteY3" fmla="*/ 0 h 889297"/>
                <a:gd name="connsiteX0" fmla="*/ 3801536 w 3801536"/>
                <a:gd name="connsiteY0" fmla="*/ 139700 h 889297"/>
                <a:gd name="connsiteX1" fmla="*/ 1710269 w 3801536"/>
                <a:gd name="connsiteY1" fmla="*/ 800926 h 889297"/>
                <a:gd name="connsiteX2" fmla="*/ 274111 w 3801536"/>
                <a:gd name="connsiteY2" fmla="*/ 669925 h 889297"/>
                <a:gd name="connsiteX3" fmla="*/ 0 w 3801536"/>
                <a:gd name="connsiteY3" fmla="*/ 0 h 889297"/>
                <a:gd name="connsiteX0" fmla="*/ 3801536 w 3801536"/>
                <a:gd name="connsiteY0" fmla="*/ 139700 h 895647"/>
                <a:gd name="connsiteX1" fmla="*/ 1710269 w 3801536"/>
                <a:gd name="connsiteY1" fmla="*/ 800926 h 895647"/>
                <a:gd name="connsiteX2" fmla="*/ 521761 w 3801536"/>
                <a:gd name="connsiteY2" fmla="*/ 708025 h 895647"/>
                <a:gd name="connsiteX3" fmla="*/ 0 w 3801536"/>
                <a:gd name="connsiteY3" fmla="*/ 0 h 895647"/>
                <a:gd name="connsiteX0" fmla="*/ 3801536 w 3801536"/>
                <a:gd name="connsiteY0" fmla="*/ 139700 h 895647"/>
                <a:gd name="connsiteX1" fmla="*/ 1710269 w 3801536"/>
                <a:gd name="connsiteY1" fmla="*/ 800926 h 895647"/>
                <a:gd name="connsiteX2" fmla="*/ 521761 w 3801536"/>
                <a:gd name="connsiteY2" fmla="*/ 708025 h 895647"/>
                <a:gd name="connsiteX3" fmla="*/ 0 w 3801536"/>
                <a:gd name="connsiteY3" fmla="*/ 0 h 895647"/>
                <a:gd name="connsiteX0" fmla="*/ 3801536 w 3801536"/>
                <a:gd name="connsiteY0" fmla="*/ 139700 h 895647"/>
                <a:gd name="connsiteX1" fmla="*/ 1710269 w 3801536"/>
                <a:gd name="connsiteY1" fmla="*/ 800926 h 895647"/>
                <a:gd name="connsiteX2" fmla="*/ 521761 w 3801536"/>
                <a:gd name="connsiteY2" fmla="*/ 708025 h 895647"/>
                <a:gd name="connsiteX3" fmla="*/ 0 w 3801536"/>
                <a:gd name="connsiteY3" fmla="*/ 0 h 895647"/>
                <a:gd name="connsiteX0" fmla="*/ 3801536 w 3801536"/>
                <a:gd name="connsiteY0" fmla="*/ 139700 h 895647"/>
                <a:gd name="connsiteX1" fmla="*/ 1710269 w 3801536"/>
                <a:gd name="connsiteY1" fmla="*/ 800926 h 895647"/>
                <a:gd name="connsiteX2" fmla="*/ 521761 w 3801536"/>
                <a:gd name="connsiteY2" fmla="*/ 708025 h 895647"/>
                <a:gd name="connsiteX3" fmla="*/ 0 w 3801536"/>
                <a:gd name="connsiteY3" fmla="*/ 0 h 895647"/>
                <a:gd name="connsiteX0" fmla="*/ 3801536 w 3801536"/>
                <a:gd name="connsiteY0" fmla="*/ 139700 h 895647"/>
                <a:gd name="connsiteX1" fmla="*/ 1710269 w 3801536"/>
                <a:gd name="connsiteY1" fmla="*/ 800926 h 895647"/>
                <a:gd name="connsiteX2" fmla="*/ 521761 w 3801536"/>
                <a:gd name="connsiteY2" fmla="*/ 708025 h 895647"/>
                <a:gd name="connsiteX3" fmla="*/ 0 w 3801536"/>
                <a:gd name="connsiteY3" fmla="*/ 0 h 895647"/>
                <a:gd name="connsiteX0" fmla="*/ 4176186 w 4176186"/>
                <a:gd name="connsiteY0" fmla="*/ 234950 h 879772"/>
                <a:gd name="connsiteX1" fmla="*/ 1710269 w 4176186"/>
                <a:gd name="connsiteY1" fmla="*/ 800926 h 879772"/>
                <a:gd name="connsiteX2" fmla="*/ 521761 w 4176186"/>
                <a:gd name="connsiteY2" fmla="*/ 708025 h 879772"/>
                <a:gd name="connsiteX3" fmla="*/ 0 w 4176186"/>
                <a:gd name="connsiteY3" fmla="*/ 0 h 879772"/>
                <a:gd name="connsiteX0" fmla="*/ 4271436 w 4271436"/>
                <a:gd name="connsiteY0" fmla="*/ 190500 h 887180"/>
                <a:gd name="connsiteX1" fmla="*/ 1710269 w 4271436"/>
                <a:gd name="connsiteY1" fmla="*/ 800926 h 887180"/>
                <a:gd name="connsiteX2" fmla="*/ 521761 w 4271436"/>
                <a:gd name="connsiteY2" fmla="*/ 708025 h 887180"/>
                <a:gd name="connsiteX3" fmla="*/ 0 w 4271436"/>
                <a:gd name="connsiteY3" fmla="*/ 0 h 88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436" h="887180">
                  <a:moveTo>
                    <a:pt x="4271436" y="190500"/>
                  </a:moveTo>
                  <a:cubicBezTo>
                    <a:pt x="3503086" y="453458"/>
                    <a:pt x="2335215" y="714672"/>
                    <a:pt x="1710269" y="800926"/>
                  </a:cubicBezTo>
                  <a:cubicBezTo>
                    <a:pt x="1085323" y="887180"/>
                    <a:pt x="795869" y="847510"/>
                    <a:pt x="521761" y="708025"/>
                  </a:cubicBezTo>
                  <a:cubicBezTo>
                    <a:pt x="247653" y="568540"/>
                    <a:pt x="46567" y="244123"/>
                    <a:pt x="0" y="0"/>
                  </a:cubicBezTo>
                </a:path>
              </a:pathLst>
            </a:custGeom>
            <a:ln w="38100" cap="flat" cmpd="sng" algn="ctr">
              <a:solidFill>
                <a:srgbClr val="652D89"/>
              </a:solidFill>
              <a:prstDash val="solid"/>
              <a:round/>
              <a:headEnd type="arrow" w="med" len="med"/>
              <a:tailEnd type="none" w="med" len="med"/>
            </a:ln>
            <a:effectLst>
              <a:outerShdw blurRad="25400" dist="25400" dir="5400000" rotWithShape="0">
                <a:srgbClr val="000000">
                  <a:alpha val="80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 Box 144"/>
            <p:cNvSpPr txBox="1">
              <a:spLocks noChangeArrowheads="1"/>
            </p:cNvSpPr>
            <p:nvPr/>
          </p:nvSpPr>
          <p:spPr bwMode="auto">
            <a:xfrm>
              <a:off x="2468525" y="3202821"/>
              <a:ext cx="2578250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2C3537"/>
                  </a:solidFill>
                </a:rPr>
                <a:t> </a:t>
              </a:r>
              <a:r>
                <a:rPr lang="en-US" sz="1600" b="1" dirty="0" smtClean="0">
                  <a:solidFill>
                    <a:srgbClr val="2C3537"/>
                  </a:solidFill>
                </a:rPr>
                <a:t>A: 192.0.2.1</a:t>
              </a:r>
            </a:p>
            <a:p>
              <a:pPr algn="ctr"/>
              <a:r>
                <a:rPr lang="en-US" sz="1600" b="1" dirty="0" smtClean="0">
                  <a:solidFill>
                    <a:srgbClr val="2C3537"/>
                  </a:solidFill>
                </a:rPr>
                <a:t>AAAA: 2001:db8::c000:0201</a:t>
              </a:r>
              <a:endParaRPr lang="en-US" sz="1600" b="1" dirty="0" smtClean="0">
                <a:solidFill>
                  <a:srgbClr val="2C3537"/>
                </a:solidFill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835240" y="6294496"/>
            <a:ext cx="709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-w </a:t>
            </a:r>
            <a:r>
              <a:rPr lang="en-US" b="1" dirty="0"/>
              <a:t>-</a:t>
            </a:r>
            <a:r>
              <a:rPr lang="en-US" b="1" dirty="0" smtClean="0"/>
              <a:t>pedantic</a:t>
            </a:r>
            <a:r>
              <a:rPr lang="en-US" dirty="0" smtClean="0"/>
              <a:t>: Several simplifications were made while creating this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27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NAT64</a:t>
            </a:r>
            <a:endParaRPr lang="en-US" dirty="0"/>
          </a:p>
        </p:txBody>
      </p:sp>
      <p:sp>
        <p:nvSpPr>
          <p:cNvPr id="3" name="Cloud 2"/>
          <p:cNvSpPr>
            <a:spLocks noChangeAspect="1"/>
          </p:cNvSpPr>
          <p:nvPr/>
        </p:nvSpPr>
        <p:spPr bwMode="auto">
          <a:xfrm>
            <a:off x="4713088" y="3497732"/>
            <a:ext cx="3946541" cy="1804620"/>
          </a:xfrm>
          <a:prstGeom prst="cloud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82124" tIns="41061" rIns="82124" bIns="41061" anchor="ctr">
            <a:prstTxWarp prst="textNoShape">
              <a:avLst/>
            </a:prstTxWarp>
            <a:spAutoFit/>
          </a:bodyPr>
          <a:lstStyle/>
          <a:p>
            <a:pPr algn="ctr" defTabSz="814388" eaLnBrk="0" hangingPunct="0">
              <a:lnSpc>
                <a:spcPct val="90000"/>
              </a:lnSpc>
              <a:defRPr/>
            </a:pPr>
            <a:endParaRPr lang="en-US"/>
          </a:p>
        </p:txBody>
      </p:sp>
      <p:sp>
        <p:nvSpPr>
          <p:cNvPr id="4" name="Text Box 144"/>
          <p:cNvSpPr txBox="1">
            <a:spLocks noChangeArrowheads="1"/>
          </p:cNvSpPr>
          <p:nvPr/>
        </p:nvSpPr>
        <p:spPr bwMode="auto">
          <a:xfrm>
            <a:off x="6686359" y="3953102"/>
            <a:ext cx="17157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800000" algn="tl" rotWithShape="0">
              <a:srgbClr val="5FAFFF"/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</a:rPr>
              <a:t>IPv6 Internet</a:t>
            </a:r>
            <a:endParaRPr lang="en-US" sz="1400" b="1" dirty="0">
              <a:solidFill>
                <a:schemeClr val="bg1">
                  <a:lumMod val="75000"/>
                </a:schemeClr>
              </a:solidFill>
              <a:latin typeface="Arial" pitchFamily="34" charset="0"/>
            </a:endParaRPr>
          </a:p>
        </p:txBody>
      </p:sp>
      <p:pic>
        <p:nvPicPr>
          <p:cNvPr id="5" name="Picture 90" descr="ASR 1000 Series-qf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9144" y="4008477"/>
            <a:ext cx="1275706" cy="1016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>
            <a:cxnSpLocks/>
          </p:cNvCxnSpPr>
          <p:nvPr/>
        </p:nvCxnSpPr>
        <p:spPr>
          <a:xfrm rot="10800000" flipV="1">
            <a:off x="3922944" y="4630777"/>
            <a:ext cx="1346200" cy="0"/>
          </a:xfrm>
          <a:prstGeom prst="line">
            <a:avLst/>
          </a:prstGeom>
          <a:ln w="53975" cap="flat" cmpd="sng" algn="ctr">
            <a:solidFill>
              <a:srgbClr val="0096D6"/>
            </a:solidFill>
            <a:prstDash val="solid"/>
            <a:round/>
            <a:headEnd type="oval" w="sm" len="sm"/>
            <a:tailEnd type="oval" w="sm" len="sm"/>
          </a:ln>
          <a:effectLst>
            <a:outerShdw blurRad="25400" dist="25400" dir="600000" rotWithShape="0">
              <a:srgbClr val="000090">
                <a:alpha val="8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Box 144"/>
          <p:cNvSpPr txBox="1">
            <a:spLocks noChangeArrowheads="1"/>
          </p:cNvSpPr>
          <p:nvPr/>
        </p:nvSpPr>
        <p:spPr bwMode="auto">
          <a:xfrm>
            <a:off x="1070129" y="3322677"/>
            <a:ext cx="17700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2C3537"/>
                </a:solidFill>
              </a:rPr>
              <a:t>IPv4</a:t>
            </a:r>
            <a:r>
              <a:rPr lang="en-US" sz="1600" b="1" dirty="0" smtClean="0">
                <a:solidFill>
                  <a:srgbClr val="2C3537"/>
                </a:solidFill>
              </a:rPr>
              <a:t>-only server</a:t>
            </a:r>
          </a:p>
        </p:txBody>
      </p:sp>
      <p:grpSp>
        <p:nvGrpSpPr>
          <p:cNvPr id="8" name="Group 191"/>
          <p:cNvGrpSpPr/>
          <p:nvPr/>
        </p:nvGrpSpPr>
        <p:grpSpPr>
          <a:xfrm>
            <a:off x="1449604" y="4612892"/>
            <a:ext cx="1018197" cy="640080"/>
            <a:chOff x="952165" y="3239761"/>
            <a:chExt cx="1018197" cy="640080"/>
          </a:xfrm>
        </p:grpSpPr>
        <p:sp>
          <p:nvSpPr>
            <p:cNvPr id="9" name="Cloud 8"/>
            <p:cNvSpPr>
              <a:spLocks noChangeAspect="1"/>
            </p:cNvSpPr>
            <p:nvPr/>
          </p:nvSpPr>
          <p:spPr bwMode="auto">
            <a:xfrm>
              <a:off x="952165" y="3239761"/>
              <a:ext cx="1018197" cy="640080"/>
            </a:xfrm>
            <a:prstGeom prst="cloud">
              <a:avLst/>
            </a:prstGeom>
            <a:solidFill>
              <a:schemeClr val="bg1">
                <a:lumMod val="6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lIns="82124" tIns="41061" rIns="82124" bIns="41061" anchor="ctr">
              <a:prstTxWarp prst="textNoShape">
                <a:avLst/>
              </a:prstTxWarp>
              <a:spAutoFit/>
            </a:bodyPr>
            <a:lstStyle/>
            <a:p>
              <a:pPr algn="ctr" defTabSz="814388" eaLnBrk="0" hangingPunct="0">
                <a:lnSpc>
                  <a:spcPct val="90000"/>
                </a:lnSpc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38260" y="3574192"/>
              <a:ext cx="4484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accent3">
                      <a:lumMod val="10000"/>
                    </a:schemeClr>
                  </a:solidFill>
                  <a:latin typeface="Arial"/>
                  <a:cs typeface="Arial"/>
                </a:rPr>
                <a:t>IPv4</a:t>
              </a:r>
              <a:endParaRPr lang="en-US" sz="800" b="1" dirty="0" smtClean="0">
                <a:solidFill>
                  <a:schemeClr val="accent3">
                    <a:lumMod val="10000"/>
                  </a:schemeClr>
                </a:solidFill>
                <a:latin typeface="Arial"/>
                <a:cs typeface="Arial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994234" y="4408472"/>
            <a:ext cx="9605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rgbClr val="080808"/>
                </a:solidFill>
              </a:rPr>
              <a:t>72.163.4.161</a:t>
            </a:r>
            <a:endParaRPr lang="en-US" sz="1000" b="1" dirty="0">
              <a:solidFill>
                <a:srgbClr val="080808"/>
              </a:solidFill>
            </a:endParaRP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rot="10800000" flipV="1">
            <a:off x="2335444" y="4846677"/>
            <a:ext cx="548640" cy="0"/>
          </a:xfrm>
          <a:prstGeom prst="line">
            <a:avLst/>
          </a:prstGeom>
          <a:ln w="53975" cap="flat" cmpd="sng" algn="ctr">
            <a:solidFill>
              <a:srgbClr val="0096D6"/>
            </a:solidFill>
            <a:prstDash val="solid"/>
            <a:round/>
            <a:headEnd type="oval" w="sm" len="sm"/>
            <a:tailEnd type="oval" w="sm" len="sm"/>
          </a:ln>
          <a:effectLst>
            <a:outerShdw blurRad="25400" dist="25400" dir="600000" rotWithShape="0">
              <a:srgbClr val="000090">
                <a:alpha val="8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206"/>
          <p:cNvGrpSpPr/>
          <p:nvPr/>
        </p:nvGrpSpPr>
        <p:grpSpPr>
          <a:xfrm>
            <a:off x="6079199" y="3573627"/>
            <a:ext cx="1018198" cy="640080"/>
            <a:chOff x="952165" y="4099560"/>
            <a:chExt cx="1018198" cy="640080"/>
          </a:xfrm>
        </p:grpSpPr>
        <p:sp>
          <p:nvSpPr>
            <p:cNvPr id="14" name="Cloud 13"/>
            <p:cNvSpPr>
              <a:spLocks noChangeAspect="1"/>
            </p:cNvSpPr>
            <p:nvPr/>
          </p:nvSpPr>
          <p:spPr bwMode="auto">
            <a:xfrm>
              <a:off x="952165" y="4099560"/>
              <a:ext cx="1018198" cy="640080"/>
            </a:xfrm>
            <a:prstGeom prst="cloud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82124" tIns="41061" rIns="82124" bIns="41061" anchor="ctr">
              <a:prstTxWarp prst="textNoShape">
                <a:avLst/>
              </a:prstTxWarp>
              <a:spAutoFit/>
            </a:bodyPr>
            <a:lstStyle/>
            <a:p>
              <a:pPr algn="ctr" defTabSz="814388" eaLnBrk="0" hangingPunct="0">
                <a:lnSpc>
                  <a:spcPct val="90000"/>
                </a:lnSpc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31640" y="4251350"/>
              <a:ext cx="4484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accent3">
                      <a:lumMod val="10000"/>
                    </a:schemeClr>
                  </a:solidFill>
                  <a:latin typeface="Arial"/>
                  <a:cs typeface="Arial"/>
                </a:rPr>
                <a:t>IPv6</a:t>
              </a:r>
              <a:endParaRPr lang="en-US" sz="800" b="1" dirty="0" smtClean="0">
                <a:solidFill>
                  <a:schemeClr val="accent3">
                    <a:lumMod val="10000"/>
                  </a:schemeClr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6" name="Picture 42" descr="File Server_Updated20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9604" y="4612892"/>
            <a:ext cx="301009" cy="31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4569" y="3421837"/>
            <a:ext cx="395020" cy="365760"/>
          </a:xfrm>
          <a:prstGeom prst="rect">
            <a:avLst/>
          </a:prstGeom>
        </p:spPr>
      </p:pic>
      <p:sp>
        <p:nvSpPr>
          <p:cNvPr id="18" name="Text Box 144"/>
          <p:cNvSpPr txBox="1">
            <a:spLocks noChangeArrowheads="1"/>
          </p:cNvSpPr>
          <p:nvPr/>
        </p:nvSpPr>
        <p:spPr bwMode="auto">
          <a:xfrm>
            <a:off x="7065834" y="3042362"/>
            <a:ext cx="15311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2C3537"/>
                </a:solidFill>
              </a:rPr>
              <a:t>IPv6</a:t>
            </a:r>
            <a:r>
              <a:rPr lang="en-US" sz="1600" b="1" dirty="0" smtClean="0">
                <a:solidFill>
                  <a:srgbClr val="2C3537"/>
                </a:solidFill>
              </a:rPr>
              <a:t>-only Site</a:t>
            </a:r>
          </a:p>
        </p:txBody>
      </p:sp>
      <p:sp>
        <p:nvSpPr>
          <p:cNvPr id="19" name="Text Box 144"/>
          <p:cNvSpPr txBox="1">
            <a:spLocks noChangeArrowheads="1"/>
          </p:cNvSpPr>
          <p:nvPr/>
        </p:nvSpPr>
        <p:spPr bwMode="auto">
          <a:xfrm>
            <a:off x="3922943" y="4656177"/>
            <a:ext cx="8643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800000" algn="tl" rotWithShape="0">
              <a:srgbClr val="5FAFFF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800" b="1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</a:rPr>
              <a:t>IPv6 interface</a:t>
            </a:r>
            <a:endParaRPr lang="en-US" sz="800" b="1" dirty="0">
              <a:solidFill>
                <a:schemeClr val="accent3">
                  <a:lumMod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20" name="Freeform 19"/>
          <p:cNvSpPr/>
          <p:nvPr/>
        </p:nvSpPr>
        <p:spPr>
          <a:xfrm flipH="1" flipV="1">
            <a:off x="1840144" y="4478377"/>
            <a:ext cx="1394654" cy="248772"/>
          </a:xfrm>
          <a:custGeom>
            <a:avLst/>
            <a:gdLst>
              <a:gd name="connsiteX0" fmla="*/ 1816100 w 1816100"/>
              <a:gd name="connsiteY0" fmla="*/ 165100 h 863600"/>
              <a:gd name="connsiteX1" fmla="*/ 1485900 w 1816100"/>
              <a:gd name="connsiteY1" fmla="*/ 38100 h 863600"/>
              <a:gd name="connsiteX2" fmla="*/ 1143000 w 1816100"/>
              <a:gd name="connsiteY2" fmla="*/ 12700 h 863600"/>
              <a:gd name="connsiteX3" fmla="*/ 647700 w 1816100"/>
              <a:gd name="connsiteY3" fmla="*/ 114300 h 863600"/>
              <a:gd name="connsiteX4" fmla="*/ 177800 w 1816100"/>
              <a:gd name="connsiteY4" fmla="*/ 546100 h 863600"/>
              <a:gd name="connsiteX5" fmla="*/ 0 w 1816100"/>
              <a:gd name="connsiteY5" fmla="*/ 863600 h 863600"/>
              <a:gd name="connsiteX0" fmla="*/ 1769533 w 1769533"/>
              <a:gd name="connsiteY0" fmla="*/ 165100 h 948418"/>
              <a:gd name="connsiteX1" fmla="*/ 1439333 w 1769533"/>
              <a:gd name="connsiteY1" fmla="*/ 38100 h 948418"/>
              <a:gd name="connsiteX2" fmla="*/ 1096433 w 1769533"/>
              <a:gd name="connsiteY2" fmla="*/ 12700 h 948418"/>
              <a:gd name="connsiteX3" fmla="*/ 601133 w 1769533"/>
              <a:gd name="connsiteY3" fmla="*/ 114300 h 948418"/>
              <a:gd name="connsiteX4" fmla="*/ 131233 w 1769533"/>
              <a:gd name="connsiteY4" fmla="*/ 546100 h 948418"/>
              <a:gd name="connsiteX5" fmla="*/ 0 w 1769533"/>
              <a:gd name="connsiteY5" fmla="*/ 948418 h 948418"/>
              <a:gd name="connsiteX0" fmla="*/ 1769533 w 1769533"/>
              <a:gd name="connsiteY0" fmla="*/ 165100 h 948418"/>
              <a:gd name="connsiteX1" fmla="*/ 1439333 w 1769533"/>
              <a:gd name="connsiteY1" fmla="*/ 38100 h 948418"/>
              <a:gd name="connsiteX2" fmla="*/ 1096433 w 1769533"/>
              <a:gd name="connsiteY2" fmla="*/ 12700 h 948418"/>
              <a:gd name="connsiteX3" fmla="*/ 601133 w 1769533"/>
              <a:gd name="connsiteY3" fmla="*/ 114300 h 948418"/>
              <a:gd name="connsiteX4" fmla="*/ 191105 w 1769533"/>
              <a:gd name="connsiteY4" fmla="*/ 546100 h 948418"/>
              <a:gd name="connsiteX5" fmla="*/ 0 w 1769533"/>
              <a:gd name="connsiteY5" fmla="*/ 948418 h 948418"/>
              <a:gd name="connsiteX0" fmla="*/ 1769533 w 1769533"/>
              <a:gd name="connsiteY0" fmla="*/ 175381 h 958699"/>
              <a:gd name="connsiteX1" fmla="*/ 1439333 w 1769533"/>
              <a:gd name="connsiteY1" fmla="*/ 48381 h 958699"/>
              <a:gd name="connsiteX2" fmla="*/ 1096433 w 1769533"/>
              <a:gd name="connsiteY2" fmla="*/ 22981 h 958699"/>
              <a:gd name="connsiteX3" fmla="*/ 614438 w 1769533"/>
              <a:gd name="connsiteY3" fmla="*/ 186266 h 958699"/>
              <a:gd name="connsiteX4" fmla="*/ 191105 w 1769533"/>
              <a:gd name="connsiteY4" fmla="*/ 556381 h 958699"/>
              <a:gd name="connsiteX5" fmla="*/ 0 w 1769533"/>
              <a:gd name="connsiteY5" fmla="*/ 958699 h 958699"/>
              <a:gd name="connsiteX0" fmla="*/ 1439333 w 1439333"/>
              <a:gd name="connsiteY0" fmla="*/ 48381 h 958699"/>
              <a:gd name="connsiteX1" fmla="*/ 1096433 w 1439333"/>
              <a:gd name="connsiteY1" fmla="*/ 22981 h 958699"/>
              <a:gd name="connsiteX2" fmla="*/ 614438 w 1439333"/>
              <a:gd name="connsiteY2" fmla="*/ 186266 h 958699"/>
              <a:gd name="connsiteX3" fmla="*/ 191105 w 1439333"/>
              <a:gd name="connsiteY3" fmla="*/ 556381 h 958699"/>
              <a:gd name="connsiteX4" fmla="*/ 0 w 1439333"/>
              <a:gd name="connsiteY4" fmla="*/ 958699 h 958699"/>
              <a:gd name="connsiteX0" fmla="*/ 1096433 w 1096433"/>
              <a:gd name="connsiteY0" fmla="*/ -1 h 935717"/>
              <a:gd name="connsiteX1" fmla="*/ 614438 w 1096433"/>
              <a:gd name="connsiteY1" fmla="*/ 163284 h 935717"/>
              <a:gd name="connsiteX2" fmla="*/ 191105 w 1096433"/>
              <a:gd name="connsiteY2" fmla="*/ 533399 h 935717"/>
              <a:gd name="connsiteX3" fmla="*/ 0 w 1096433"/>
              <a:gd name="connsiteY3" fmla="*/ 935717 h 935717"/>
              <a:gd name="connsiteX0" fmla="*/ 905328 w 905328"/>
              <a:gd name="connsiteY0" fmla="*/ 0 h 533400"/>
              <a:gd name="connsiteX1" fmla="*/ 423333 w 905328"/>
              <a:gd name="connsiteY1" fmla="*/ 163285 h 533400"/>
              <a:gd name="connsiteX2" fmla="*/ 0 w 905328"/>
              <a:gd name="connsiteY2" fmla="*/ 533400 h 533400"/>
              <a:gd name="connsiteX0" fmla="*/ 548619 w 548619"/>
              <a:gd name="connsiteY0" fmla="*/ 0 h 456293"/>
              <a:gd name="connsiteX1" fmla="*/ 66624 w 548619"/>
              <a:gd name="connsiteY1" fmla="*/ 163285 h 456293"/>
              <a:gd name="connsiteX2" fmla="*/ 148872 w 548619"/>
              <a:gd name="connsiteY2" fmla="*/ 456293 h 456293"/>
              <a:gd name="connsiteX0" fmla="*/ 548619 w 548619"/>
              <a:gd name="connsiteY0" fmla="*/ 0 h 456293"/>
              <a:gd name="connsiteX1" fmla="*/ 66624 w 548619"/>
              <a:gd name="connsiteY1" fmla="*/ 163285 h 456293"/>
              <a:gd name="connsiteX2" fmla="*/ 148872 w 548619"/>
              <a:gd name="connsiteY2" fmla="*/ 456293 h 456293"/>
              <a:gd name="connsiteX0" fmla="*/ 461433 w 461433"/>
              <a:gd name="connsiteY0" fmla="*/ 77260 h 533553"/>
              <a:gd name="connsiteX1" fmla="*/ 77006 w 461433"/>
              <a:gd name="connsiteY1" fmla="*/ 76049 h 533553"/>
              <a:gd name="connsiteX2" fmla="*/ 61686 w 461433"/>
              <a:gd name="connsiteY2" fmla="*/ 533553 h 533553"/>
              <a:gd name="connsiteX0" fmla="*/ 451051 w 451051"/>
              <a:gd name="connsiteY0" fmla="*/ 77260 h 533553"/>
              <a:gd name="connsiteX1" fmla="*/ 66624 w 451051"/>
              <a:gd name="connsiteY1" fmla="*/ 76049 h 533553"/>
              <a:gd name="connsiteX2" fmla="*/ 51304 w 451051"/>
              <a:gd name="connsiteY2" fmla="*/ 533553 h 533553"/>
              <a:gd name="connsiteX0" fmla="*/ 1685254 w 1685254"/>
              <a:gd name="connsiteY0" fmla="*/ 69549 h 479578"/>
              <a:gd name="connsiteX1" fmla="*/ 1300827 w 1685254"/>
              <a:gd name="connsiteY1" fmla="*/ 68338 h 479578"/>
              <a:gd name="connsiteX2" fmla="*/ 12902 w 1685254"/>
              <a:gd name="connsiteY2" fmla="*/ 479578 h 479578"/>
              <a:gd name="connsiteX0" fmla="*/ 1672352 w 1672352"/>
              <a:gd name="connsiteY0" fmla="*/ 69549 h 479578"/>
              <a:gd name="connsiteX1" fmla="*/ 1287925 w 1672352"/>
              <a:gd name="connsiteY1" fmla="*/ 68338 h 479578"/>
              <a:gd name="connsiteX2" fmla="*/ 0 w 1672352"/>
              <a:gd name="connsiteY2" fmla="*/ 479578 h 479578"/>
              <a:gd name="connsiteX0" fmla="*/ 1672352 w 1672352"/>
              <a:gd name="connsiteY0" fmla="*/ 7863 h 417892"/>
              <a:gd name="connsiteX1" fmla="*/ 740221 w 1672352"/>
              <a:gd name="connsiteY1" fmla="*/ 68338 h 417892"/>
              <a:gd name="connsiteX2" fmla="*/ 0 w 1672352"/>
              <a:gd name="connsiteY2" fmla="*/ 417892 h 417892"/>
              <a:gd name="connsiteX0" fmla="*/ 1769006 w 1769006"/>
              <a:gd name="connsiteY0" fmla="*/ 1 h 302080"/>
              <a:gd name="connsiteX1" fmla="*/ 836875 w 1769006"/>
              <a:gd name="connsiteY1" fmla="*/ 60476 h 302080"/>
              <a:gd name="connsiteX2" fmla="*/ 0 w 1769006"/>
              <a:gd name="connsiteY2" fmla="*/ 302080 h 3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9006" h="302080">
                <a:moveTo>
                  <a:pt x="1769006" y="1"/>
                </a:moveTo>
                <a:cubicBezTo>
                  <a:pt x="1631524" y="22982"/>
                  <a:pt x="1131709" y="10130"/>
                  <a:pt x="836875" y="60476"/>
                </a:cubicBezTo>
                <a:cubicBezTo>
                  <a:pt x="542041" y="110823"/>
                  <a:pt x="438148" y="111656"/>
                  <a:pt x="0" y="302080"/>
                </a:cubicBezTo>
              </a:path>
            </a:pathLst>
          </a:custGeom>
          <a:ln w="38100" cap="flat" cmpd="sng" algn="ctr">
            <a:solidFill>
              <a:srgbClr val="652D89"/>
            </a:solidFill>
            <a:prstDash val="solid"/>
            <a:round/>
            <a:headEnd type="none" w="med" len="med"/>
            <a:tailEnd type="arrow" w="med" len="med"/>
          </a:ln>
          <a:effectLst>
            <a:outerShdw blurRad="25400" dist="38100" dir="5400000" rotWithShape="0">
              <a:srgbClr val="000000">
                <a:alpha val="8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rot="10800000" flipH="1">
            <a:off x="1815683" y="4201670"/>
            <a:ext cx="1468736" cy="416405"/>
          </a:xfrm>
          <a:custGeom>
            <a:avLst/>
            <a:gdLst>
              <a:gd name="connsiteX0" fmla="*/ 1816100 w 1816100"/>
              <a:gd name="connsiteY0" fmla="*/ 165100 h 863600"/>
              <a:gd name="connsiteX1" fmla="*/ 1485900 w 1816100"/>
              <a:gd name="connsiteY1" fmla="*/ 38100 h 863600"/>
              <a:gd name="connsiteX2" fmla="*/ 1143000 w 1816100"/>
              <a:gd name="connsiteY2" fmla="*/ 12700 h 863600"/>
              <a:gd name="connsiteX3" fmla="*/ 647700 w 1816100"/>
              <a:gd name="connsiteY3" fmla="*/ 114300 h 863600"/>
              <a:gd name="connsiteX4" fmla="*/ 177800 w 1816100"/>
              <a:gd name="connsiteY4" fmla="*/ 546100 h 863600"/>
              <a:gd name="connsiteX5" fmla="*/ 0 w 1816100"/>
              <a:gd name="connsiteY5" fmla="*/ 863600 h 863600"/>
              <a:gd name="connsiteX0" fmla="*/ 1769533 w 1769533"/>
              <a:gd name="connsiteY0" fmla="*/ 165100 h 948418"/>
              <a:gd name="connsiteX1" fmla="*/ 1439333 w 1769533"/>
              <a:gd name="connsiteY1" fmla="*/ 38100 h 948418"/>
              <a:gd name="connsiteX2" fmla="*/ 1096433 w 1769533"/>
              <a:gd name="connsiteY2" fmla="*/ 12700 h 948418"/>
              <a:gd name="connsiteX3" fmla="*/ 601133 w 1769533"/>
              <a:gd name="connsiteY3" fmla="*/ 114300 h 948418"/>
              <a:gd name="connsiteX4" fmla="*/ 131233 w 1769533"/>
              <a:gd name="connsiteY4" fmla="*/ 546100 h 948418"/>
              <a:gd name="connsiteX5" fmla="*/ 0 w 1769533"/>
              <a:gd name="connsiteY5" fmla="*/ 948418 h 948418"/>
              <a:gd name="connsiteX0" fmla="*/ 1769533 w 1769533"/>
              <a:gd name="connsiteY0" fmla="*/ 165100 h 948418"/>
              <a:gd name="connsiteX1" fmla="*/ 1439333 w 1769533"/>
              <a:gd name="connsiteY1" fmla="*/ 38100 h 948418"/>
              <a:gd name="connsiteX2" fmla="*/ 1096433 w 1769533"/>
              <a:gd name="connsiteY2" fmla="*/ 12700 h 948418"/>
              <a:gd name="connsiteX3" fmla="*/ 601133 w 1769533"/>
              <a:gd name="connsiteY3" fmla="*/ 114300 h 948418"/>
              <a:gd name="connsiteX4" fmla="*/ 191105 w 1769533"/>
              <a:gd name="connsiteY4" fmla="*/ 546100 h 948418"/>
              <a:gd name="connsiteX5" fmla="*/ 0 w 1769533"/>
              <a:gd name="connsiteY5" fmla="*/ 948418 h 948418"/>
              <a:gd name="connsiteX0" fmla="*/ 1769533 w 1769533"/>
              <a:gd name="connsiteY0" fmla="*/ 175381 h 958699"/>
              <a:gd name="connsiteX1" fmla="*/ 1439333 w 1769533"/>
              <a:gd name="connsiteY1" fmla="*/ 48381 h 958699"/>
              <a:gd name="connsiteX2" fmla="*/ 1096433 w 1769533"/>
              <a:gd name="connsiteY2" fmla="*/ 22981 h 958699"/>
              <a:gd name="connsiteX3" fmla="*/ 614438 w 1769533"/>
              <a:gd name="connsiteY3" fmla="*/ 186266 h 958699"/>
              <a:gd name="connsiteX4" fmla="*/ 191105 w 1769533"/>
              <a:gd name="connsiteY4" fmla="*/ 556381 h 958699"/>
              <a:gd name="connsiteX5" fmla="*/ 0 w 1769533"/>
              <a:gd name="connsiteY5" fmla="*/ 958699 h 958699"/>
              <a:gd name="connsiteX0" fmla="*/ 1439333 w 1439333"/>
              <a:gd name="connsiteY0" fmla="*/ 48381 h 958699"/>
              <a:gd name="connsiteX1" fmla="*/ 1096433 w 1439333"/>
              <a:gd name="connsiteY1" fmla="*/ 22981 h 958699"/>
              <a:gd name="connsiteX2" fmla="*/ 614438 w 1439333"/>
              <a:gd name="connsiteY2" fmla="*/ 186266 h 958699"/>
              <a:gd name="connsiteX3" fmla="*/ 191105 w 1439333"/>
              <a:gd name="connsiteY3" fmla="*/ 556381 h 958699"/>
              <a:gd name="connsiteX4" fmla="*/ 0 w 1439333"/>
              <a:gd name="connsiteY4" fmla="*/ 958699 h 958699"/>
              <a:gd name="connsiteX0" fmla="*/ 1096433 w 1096433"/>
              <a:gd name="connsiteY0" fmla="*/ -1 h 935717"/>
              <a:gd name="connsiteX1" fmla="*/ 614438 w 1096433"/>
              <a:gd name="connsiteY1" fmla="*/ 163284 h 935717"/>
              <a:gd name="connsiteX2" fmla="*/ 191105 w 1096433"/>
              <a:gd name="connsiteY2" fmla="*/ 533399 h 935717"/>
              <a:gd name="connsiteX3" fmla="*/ 0 w 1096433"/>
              <a:gd name="connsiteY3" fmla="*/ 935717 h 935717"/>
              <a:gd name="connsiteX0" fmla="*/ 905328 w 905328"/>
              <a:gd name="connsiteY0" fmla="*/ 0 h 533400"/>
              <a:gd name="connsiteX1" fmla="*/ 423333 w 905328"/>
              <a:gd name="connsiteY1" fmla="*/ 163285 h 533400"/>
              <a:gd name="connsiteX2" fmla="*/ 0 w 905328"/>
              <a:gd name="connsiteY2" fmla="*/ 533400 h 533400"/>
              <a:gd name="connsiteX0" fmla="*/ 548619 w 548619"/>
              <a:gd name="connsiteY0" fmla="*/ 0 h 456293"/>
              <a:gd name="connsiteX1" fmla="*/ 66624 w 548619"/>
              <a:gd name="connsiteY1" fmla="*/ 163285 h 456293"/>
              <a:gd name="connsiteX2" fmla="*/ 148872 w 548619"/>
              <a:gd name="connsiteY2" fmla="*/ 456293 h 456293"/>
              <a:gd name="connsiteX0" fmla="*/ 548619 w 548619"/>
              <a:gd name="connsiteY0" fmla="*/ 0 h 456293"/>
              <a:gd name="connsiteX1" fmla="*/ 66624 w 548619"/>
              <a:gd name="connsiteY1" fmla="*/ 163285 h 456293"/>
              <a:gd name="connsiteX2" fmla="*/ 148872 w 548619"/>
              <a:gd name="connsiteY2" fmla="*/ 456293 h 456293"/>
              <a:gd name="connsiteX0" fmla="*/ 461433 w 461433"/>
              <a:gd name="connsiteY0" fmla="*/ 77260 h 533553"/>
              <a:gd name="connsiteX1" fmla="*/ 77006 w 461433"/>
              <a:gd name="connsiteY1" fmla="*/ 76049 h 533553"/>
              <a:gd name="connsiteX2" fmla="*/ 61686 w 461433"/>
              <a:gd name="connsiteY2" fmla="*/ 533553 h 533553"/>
              <a:gd name="connsiteX0" fmla="*/ 451051 w 451051"/>
              <a:gd name="connsiteY0" fmla="*/ 77260 h 533553"/>
              <a:gd name="connsiteX1" fmla="*/ 66624 w 451051"/>
              <a:gd name="connsiteY1" fmla="*/ 76049 h 533553"/>
              <a:gd name="connsiteX2" fmla="*/ 51304 w 451051"/>
              <a:gd name="connsiteY2" fmla="*/ 533553 h 533553"/>
              <a:gd name="connsiteX0" fmla="*/ 713349 w 713349"/>
              <a:gd name="connsiteY0" fmla="*/ 77260 h 533553"/>
              <a:gd name="connsiteX1" fmla="*/ 328922 w 713349"/>
              <a:gd name="connsiteY1" fmla="*/ 76049 h 533553"/>
              <a:gd name="connsiteX2" fmla="*/ 313602 w 713349"/>
              <a:gd name="connsiteY2" fmla="*/ 533553 h 533553"/>
              <a:gd name="connsiteX0" fmla="*/ 605956 w 605956"/>
              <a:gd name="connsiteY0" fmla="*/ 78973 h 545548"/>
              <a:gd name="connsiteX1" fmla="*/ 221529 w 605956"/>
              <a:gd name="connsiteY1" fmla="*/ 77762 h 545548"/>
              <a:gd name="connsiteX2" fmla="*/ 313602 w 605956"/>
              <a:gd name="connsiteY2" fmla="*/ 545547 h 545548"/>
              <a:gd name="connsiteX0" fmla="*/ 647939 w 647939"/>
              <a:gd name="connsiteY0" fmla="*/ 120098 h 586672"/>
              <a:gd name="connsiteX1" fmla="*/ 48726 w 647939"/>
              <a:gd name="connsiteY1" fmla="*/ 77762 h 586672"/>
              <a:gd name="connsiteX2" fmla="*/ 355585 w 647939"/>
              <a:gd name="connsiteY2" fmla="*/ 586672 h 586672"/>
              <a:gd name="connsiteX0" fmla="*/ 2249066 w 2249066"/>
              <a:gd name="connsiteY0" fmla="*/ 84005 h 334021"/>
              <a:gd name="connsiteX1" fmla="*/ 1649853 w 2249066"/>
              <a:gd name="connsiteY1" fmla="*/ 41669 h 334021"/>
              <a:gd name="connsiteX2" fmla="*/ 313602 w 2249066"/>
              <a:gd name="connsiteY2" fmla="*/ 334021 h 334021"/>
              <a:gd name="connsiteX0" fmla="*/ 1935465 w 1935465"/>
              <a:gd name="connsiteY0" fmla="*/ 84005 h 544555"/>
              <a:gd name="connsiteX1" fmla="*/ 1336252 w 1935465"/>
              <a:gd name="connsiteY1" fmla="*/ 41669 h 544555"/>
              <a:gd name="connsiteX2" fmla="*/ 1 w 1935465"/>
              <a:gd name="connsiteY2" fmla="*/ 334021 h 544555"/>
              <a:gd name="connsiteX0" fmla="*/ 1927409 w 1927409"/>
              <a:gd name="connsiteY0" fmla="*/ 590452 h 646525"/>
              <a:gd name="connsiteX1" fmla="*/ 1328196 w 1927409"/>
              <a:gd name="connsiteY1" fmla="*/ 548116 h 646525"/>
              <a:gd name="connsiteX2" fmla="*/ 0 w 1927409"/>
              <a:gd name="connsiteY2" fmla="*/ 0 h 646525"/>
              <a:gd name="connsiteX0" fmla="*/ 1927409 w 1927409"/>
              <a:gd name="connsiteY0" fmla="*/ 590452 h 613433"/>
              <a:gd name="connsiteX1" fmla="*/ 1368469 w 1927409"/>
              <a:gd name="connsiteY1" fmla="*/ 131738 h 613433"/>
              <a:gd name="connsiteX2" fmla="*/ 0 w 1927409"/>
              <a:gd name="connsiteY2" fmla="*/ 0 h 613433"/>
              <a:gd name="connsiteX0" fmla="*/ 1983790 w 1983790"/>
              <a:gd name="connsiteY0" fmla="*/ 513345 h 536326"/>
              <a:gd name="connsiteX1" fmla="*/ 1368469 w 1983790"/>
              <a:gd name="connsiteY1" fmla="*/ 131738 h 536326"/>
              <a:gd name="connsiteX2" fmla="*/ 0 w 1983790"/>
              <a:gd name="connsiteY2" fmla="*/ 0 h 536326"/>
              <a:gd name="connsiteX0" fmla="*/ 1983790 w 1983790"/>
              <a:gd name="connsiteY0" fmla="*/ 513345 h 513344"/>
              <a:gd name="connsiteX1" fmla="*/ 1368469 w 1983790"/>
              <a:gd name="connsiteY1" fmla="*/ 131738 h 513344"/>
              <a:gd name="connsiteX2" fmla="*/ 0 w 1983790"/>
              <a:gd name="connsiteY2" fmla="*/ 0 h 513344"/>
              <a:gd name="connsiteX0" fmla="*/ 1983790 w 1983790"/>
              <a:gd name="connsiteY0" fmla="*/ 513345 h 513345"/>
              <a:gd name="connsiteX1" fmla="*/ 1199326 w 1983790"/>
              <a:gd name="connsiteY1" fmla="*/ 131738 h 513345"/>
              <a:gd name="connsiteX2" fmla="*/ 0 w 1983790"/>
              <a:gd name="connsiteY2" fmla="*/ 0 h 513345"/>
              <a:gd name="connsiteX0" fmla="*/ 1862973 w 1862973"/>
              <a:gd name="connsiteY0" fmla="*/ 505634 h 505634"/>
              <a:gd name="connsiteX1" fmla="*/ 1078509 w 1862973"/>
              <a:gd name="connsiteY1" fmla="*/ 124027 h 505634"/>
              <a:gd name="connsiteX2" fmla="*/ 0 w 1862973"/>
              <a:gd name="connsiteY2" fmla="*/ 0 h 505634"/>
              <a:gd name="connsiteX0" fmla="*/ 1862973 w 1862973"/>
              <a:gd name="connsiteY0" fmla="*/ 505634 h 505634"/>
              <a:gd name="connsiteX1" fmla="*/ 1078509 w 1862973"/>
              <a:gd name="connsiteY1" fmla="*/ 124027 h 505634"/>
              <a:gd name="connsiteX2" fmla="*/ 0 w 1862973"/>
              <a:gd name="connsiteY2" fmla="*/ 0 h 505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2973" h="505634">
                <a:moveTo>
                  <a:pt x="1862973" y="505634"/>
                </a:moveTo>
                <a:cubicBezTo>
                  <a:pt x="1540239" y="474640"/>
                  <a:pt x="1389004" y="208299"/>
                  <a:pt x="1078509" y="124027"/>
                </a:cubicBezTo>
                <a:cubicBezTo>
                  <a:pt x="768014" y="39755"/>
                  <a:pt x="580444" y="202823"/>
                  <a:pt x="0" y="0"/>
                </a:cubicBezTo>
              </a:path>
            </a:pathLst>
          </a:custGeom>
          <a:ln w="38100" cap="flat" cmpd="sng" algn="ctr">
            <a:solidFill>
              <a:srgbClr val="652D89"/>
            </a:solidFill>
            <a:prstDash val="solid"/>
            <a:round/>
            <a:headEnd type="none" w="med" len="med"/>
            <a:tailEnd type="arrow" w="med" len="med"/>
          </a:ln>
          <a:effectLst>
            <a:outerShdw blurRad="25400" dist="38100" dir="5400000" rotWithShape="0">
              <a:srgbClr val="000000">
                <a:alpha val="8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flipH="1">
            <a:off x="3422871" y="4005732"/>
            <a:ext cx="3415278" cy="887180"/>
          </a:xfrm>
          <a:custGeom>
            <a:avLst/>
            <a:gdLst>
              <a:gd name="connsiteX0" fmla="*/ 4724400 w 4861278"/>
              <a:gd name="connsiteY0" fmla="*/ 0 h 793044"/>
              <a:gd name="connsiteX1" fmla="*/ 4817533 w 4861278"/>
              <a:gd name="connsiteY1" fmla="*/ 135467 h 793044"/>
              <a:gd name="connsiteX2" fmla="*/ 4648200 w 4861278"/>
              <a:gd name="connsiteY2" fmla="*/ 287867 h 793044"/>
              <a:gd name="connsiteX3" fmla="*/ 3539066 w 4861278"/>
              <a:gd name="connsiteY3" fmla="*/ 635000 h 793044"/>
              <a:gd name="connsiteX4" fmla="*/ 2472266 w 4861278"/>
              <a:gd name="connsiteY4" fmla="*/ 787400 h 793044"/>
              <a:gd name="connsiteX5" fmla="*/ 973666 w 4861278"/>
              <a:gd name="connsiteY5" fmla="*/ 668867 h 793044"/>
              <a:gd name="connsiteX6" fmla="*/ 0 w 4861278"/>
              <a:gd name="connsiteY6" fmla="*/ 482600 h 793044"/>
              <a:gd name="connsiteX0" fmla="*/ 4817533 w 4861278"/>
              <a:gd name="connsiteY0" fmla="*/ 0 h 657577"/>
              <a:gd name="connsiteX1" fmla="*/ 4648200 w 4861278"/>
              <a:gd name="connsiteY1" fmla="*/ 152400 h 657577"/>
              <a:gd name="connsiteX2" fmla="*/ 3539066 w 4861278"/>
              <a:gd name="connsiteY2" fmla="*/ 499533 h 657577"/>
              <a:gd name="connsiteX3" fmla="*/ 2472266 w 4861278"/>
              <a:gd name="connsiteY3" fmla="*/ 651933 h 657577"/>
              <a:gd name="connsiteX4" fmla="*/ 973666 w 4861278"/>
              <a:gd name="connsiteY4" fmla="*/ 533400 h 657577"/>
              <a:gd name="connsiteX5" fmla="*/ 0 w 4861278"/>
              <a:gd name="connsiteY5" fmla="*/ 347133 h 657577"/>
              <a:gd name="connsiteX0" fmla="*/ 4648200 w 4648200"/>
              <a:gd name="connsiteY0" fmla="*/ 0 h 505177"/>
              <a:gd name="connsiteX1" fmla="*/ 3539066 w 4648200"/>
              <a:gd name="connsiteY1" fmla="*/ 347133 h 505177"/>
              <a:gd name="connsiteX2" fmla="*/ 2472266 w 4648200"/>
              <a:gd name="connsiteY2" fmla="*/ 499533 h 505177"/>
              <a:gd name="connsiteX3" fmla="*/ 973666 w 4648200"/>
              <a:gd name="connsiteY3" fmla="*/ 381000 h 505177"/>
              <a:gd name="connsiteX4" fmla="*/ 0 w 4648200"/>
              <a:gd name="connsiteY4" fmla="*/ 194733 h 505177"/>
              <a:gd name="connsiteX0" fmla="*/ 4766733 w 4766733"/>
              <a:gd name="connsiteY0" fmla="*/ 0 h 725311"/>
              <a:gd name="connsiteX1" fmla="*/ 3539066 w 4766733"/>
              <a:gd name="connsiteY1" fmla="*/ 567267 h 725311"/>
              <a:gd name="connsiteX2" fmla="*/ 2472266 w 4766733"/>
              <a:gd name="connsiteY2" fmla="*/ 719667 h 725311"/>
              <a:gd name="connsiteX3" fmla="*/ 973666 w 4766733"/>
              <a:gd name="connsiteY3" fmla="*/ 601134 h 725311"/>
              <a:gd name="connsiteX4" fmla="*/ 0 w 4766733"/>
              <a:gd name="connsiteY4" fmla="*/ 414867 h 725311"/>
              <a:gd name="connsiteX0" fmla="*/ 4766733 w 4766733"/>
              <a:gd name="connsiteY0" fmla="*/ 0 h 725311"/>
              <a:gd name="connsiteX1" fmla="*/ 3539066 w 4766733"/>
              <a:gd name="connsiteY1" fmla="*/ 567267 h 725311"/>
              <a:gd name="connsiteX2" fmla="*/ 2472266 w 4766733"/>
              <a:gd name="connsiteY2" fmla="*/ 719667 h 725311"/>
              <a:gd name="connsiteX3" fmla="*/ 973666 w 4766733"/>
              <a:gd name="connsiteY3" fmla="*/ 601134 h 725311"/>
              <a:gd name="connsiteX4" fmla="*/ 0 w 4766733"/>
              <a:gd name="connsiteY4" fmla="*/ 414867 h 725311"/>
              <a:gd name="connsiteX0" fmla="*/ 4766733 w 4766733"/>
              <a:gd name="connsiteY0" fmla="*/ 26812 h 752123"/>
              <a:gd name="connsiteX1" fmla="*/ 3539066 w 4766733"/>
              <a:gd name="connsiteY1" fmla="*/ 594079 h 752123"/>
              <a:gd name="connsiteX2" fmla="*/ 2472266 w 4766733"/>
              <a:gd name="connsiteY2" fmla="*/ 746479 h 752123"/>
              <a:gd name="connsiteX3" fmla="*/ 973666 w 4766733"/>
              <a:gd name="connsiteY3" fmla="*/ 627946 h 752123"/>
              <a:gd name="connsiteX4" fmla="*/ 0 w 4766733"/>
              <a:gd name="connsiteY4" fmla="*/ 441679 h 752123"/>
              <a:gd name="connsiteX0" fmla="*/ 3793067 w 3793067"/>
              <a:gd name="connsiteY0" fmla="*/ 26812 h 752123"/>
              <a:gd name="connsiteX1" fmla="*/ 2565400 w 3793067"/>
              <a:gd name="connsiteY1" fmla="*/ 594079 h 752123"/>
              <a:gd name="connsiteX2" fmla="*/ 1498600 w 3793067"/>
              <a:gd name="connsiteY2" fmla="*/ 746479 h 752123"/>
              <a:gd name="connsiteX3" fmla="*/ 0 w 3793067"/>
              <a:gd name="connsiteY3" fmla="*/ 627946 h 752123"/>
              <a:gd name="connsiteX0" fmla="*/ 2294467 w 2294467"/>
              <a:gd name="connsiteY0" fmla="*/ 26812 h 746479"/>
              <a:gd name="connsiteX1" fmla="*/ 1066800 w 2294467"/>
              <a:gd name="connsiteY1" fmla="*/ 594079 h 746479"/>
              <a:gd name="connsiteX2" fmla="*/ 0 w 2294467"/>
              <a:gd name="connsiteY2" fmla="*/ 746479 h 746479"/>
              <a:gd name="connsiteX0" fmla="*/ 2286000 w 2286000"/>
              <a:gd name="connsiteY0" fmla="*/ 26812 h 625123"/>
              <a:gd name="connsiteX1" fmla="*/ 1058333 w 2286000"/>
              <a:gd name="connsiteY1" fmla="*/ 594079 h 625123"/>
              <a:gd name="connsiteX2" fmla="*/ 0 w 2286000"/>
              <a:gd name="connsiteY2" fmla="*/ 213079 h 625123"/>
              <a:gd name="connsiteX0" fmla="*/ 2286000 w 2286000"/>
              <a:gd name="connsiteY0" fmla="*/ 26812 h 918635"/>
              <a:gd name="connsiteX1" fmla="*/ 1058333 w 2286000"/>
              <a:gd name="connsiteY1" fmla="*/ 594079 h 918635"/>
              <a:gd name="connsiteX2" fmla="*/ 0 w 2286000"/>
              <a:gd name="connsiteY2" fmla="*/ 213079 h 918635"/>
              <a:gd name="connsiteX0" fmla="*/ 2286000 w 2286000"/>
              <a:gd name="connsiteY0" fmla="*/ 26812 h 918635"/>
              <a:gd name="connsiteX1" fmla="*/ 770467 w 2286000"/>
              <a:gd name="connsiteY1" fmla="*/ 746479 h 918635"/>
              <a:gd name="connsiteX2" fmla="*/ 0 w 2286000"/>
              <a:gd name="connsiteY2" fmla="*/ 213079 h 918635"/>
              <a:gd name="connsiteX0" fmla="*/ 2286000 w 2286000"/>
              <a:gd name="connsiteY0" fmla="*/ 0 h 891823"/>
              <a:gd name="connsiteX1" fmla="*/ 1397000 w 2286000"/>
              <a:gd name="connsiteY1" fmla="*/ 146877 h 891823"/>
              <a:gd name="connsiteX2" fmla="*/ 770467 w 2286000"/>
              <a:gd name="connsiteY2" fmla="*/ 719667 h 891823"/>
              <a:gd name="connsiteX3" fmla="*/ 0 w 2286000"/>
              <a:gd name="connsiteY3" fmla="*/ 186267 h 891823"/>
              <a:gd name="connsiteX0" fmla="*/ 2286000 w 2286000"/>
              <a:gd name="connsiteY0" fmla="*/ 0 h 891823"/>
              <a:gd name="connsiteX1" fmla="*/ 1397000 w 2286000"/>
              <a:gd name="connsiteY1" fmla="*/ 146877 h 891823"/>
              <a:gd name="connsiteX2" fmla="*/ 770467 w 2286000"/>
              <a:gd name="connsiteY2" fmla="*/ 719667 h 891823"/>
              <a:gd name="connsiteX3" fmla="*/ 0 w 2286000"/>
              <a:gd name="connsiteY3" fmla="*/ 186267 h 891823"/>
              <a:gd name="connsiteX0" fmla="*/ 2294467 w 2294467"/>
              <a:gd name="connsiteY0" fmla="*/ 0 h 968023"/>
              <a:gd name="connsiteX1" fmla="*/ 1397000 w 2294467"/>
              <a:gd name="connsiteY1" fmla="*/ 223077 h 968023"/>
              <a:gd name="connsiteX2" fmla="*/ 770467 w 2294467"/>
              <a:gd name="connsiteY2" fmla="*/ 795867 h 968023"/>
              <a:gd name="connsiteX3" fmla="*/ 0 w 2294467"/>
              <a:gd name="connsiteY3" fmla="*/ 262467 h 968023"/>
              <a:gd name="connsiteX0" fmla="*/ 2294467 w 2294467"/>
              <a:gd name="connsiteY0" fmla="*/ 0 h 968023"/>
              <a:gd name="connsiteX1" fmla="*/ 1397000 w 2294467"/>
              <a:gd name="connsiteY1" fmla="*/ 223077 h 968023"/>
              <a:gd name="connsiteX2" fmla="*/ 776817 w 2294467"/>
              <a:gd name="connsiteY2" fmla="*/ 830792 h 968023"/>
              <a:gd name="connsiteX3" fmla="*/ 0 w 2294467"/>
              <a:gd name="connsiteY3" fmla="*/ 262467 h 968023"/>
              <a:gd name="connsiteX0" fmla="*/ 2294467 w 2294467"/>
              <a:gd name="connsiteY0" fmla="*/ 0 h 968023"/>
              <a:gd name="connsiteX1" fmla="*/ 1397000 w 2294467"/>
              <a:gd name="connsiteY1" fmla="*/ 223077 h 968023"/>
              <a:gd name="connsiteX2" fmla="*/ 776817 w 2294467"/>
              <a:gd name="connsiteY2" fmla="*/ 830792 h 968023"/>
              <a:gd name="connsiteX3" fmla="*/ 0 w 2294467"/>
              <a:gd name="connsiteY3" fmla="*/ 262467 h 968023"/>
              <a:gd name="connsiteX0" fmla="*/ 2294467 w 2294467"/>
              <a:gd name="connsiteY0" fmla="*/ 0 h 968023"/>
              <a:gd name="connsiteX1" fmla="*/ 1397000 w 2294467"/>
              <a:gd name="connsiteY1" fmla="*/ 223077 h 968023"/>
              <a:gd name="connsiteX2" fmla="*/ 776817 w 2294467"/>
              <a:gd name="connsiteY2" fmla="*/ 830792 h 968023"/>
              <a:gd name="connsiteX3" fmla="*/ 0 w 2294467"/>
              <a:gd name="connsiteY3" fmla="*/ 262467 h 968023"/>
              <a:gd name="connsiteX0" fmla="*/ 2294467 w 2294467"/>
              <a:gd name="connsiteY0" fmla="*/ 0 h 968023"/>
              <a:gd name="connsiteX1" fmla="*/ 1397000 w 2294467"/>
              <a:gd name="connsiteY1" fmla="*/ 223077 h 968023"/>
              <a:gd name="connsiteX2" fmla="*/ 776817 w 2294467"/>
              <a:gd name="connsiteY2" fmla="*/ 830792 h 968023"/>
              <a:gd name="connsiteX3" fmla="*/ 0 w 2294467"/>
              <a:gd name="connsiteY3" fmla="*/ 262467 h 968023"/>
              <a:gd name="connsiteX0" fmla="*/ 2294467 w 2294467"/>
              <a:gd name="connsiteY0" fmla="*/ 0 h 968023"/>
              <a:gd name="connsiteX1" fmla="*/ 1511300 w 2294467"/>
              <a:gd name="connsiteY1" fmla="*/ 242127 h 968023"/>
              <a:gd name="connsiteX2" fmla="*/ 776817 w 2294467"/>
              <a:gd name="connsiteY2" fmla="*/ 830792 h 968023"/>
              <a:gd name="connsiteX3" fmla="*/ 0 w 2294467"/>
              <a:gd name="connsiteY3" fmla="*/ 262467 h 968023"/>
              <a:gd name="connsiteX0" fmla="*/ 2294467 w 2294467"/>
              <a:gd name="connsiteY0" fmla="*/ 0 h 968023"/>
              <a:gd name="connsiteX1" fmla="*/ 1511300 w 2294467"/>
              <a:gd name="connsiteY1" fmla="*/ 242127 h 968023"/>
              <a:gd name="connsiteX2" fmla="*/ 525992 w 2294467"/>
              <a:gd name="connsiteY2" fmla="*/ 881592 h 968023"/>
              <a:gd name="connsiteX3" fmla="*/ 0 w 2294467"/>
              <a:gd name="connsiteY3" fmla="*/ 262467 h 968023"/>
              <a:gd name="connsiteX0" fmla="*/ 2294467 w 2294467"/>
              <a:gd name="connsiteY0" fmla="*/ 0 h 968023"/>
              <a:gd name="connsiteX1" fmla="*/ 1511300 w 2294467"/>
              <a:gd name="connsiteY1" fmla="*/ 242127 h 968023"/>
              <a:gd name="connsiteX2" fmla="*/ 525992 w 2294467"/>
              <a:gd name="connsiteY2" fmla="*/ 881592 h 968023"/>
              <a:gd name="connsiteX3" fmla="*/ 0 w 2294467"/>
              <a:gd name="connsiteY3" fmla="*/ 262467 h 968023"/>
              <a:gd name="connsiteX0" fmla="*/ 2294467 w 2294467"/>
              <a:gd name="connsiteY0" fmla="*/ 0 h 968023"/>
              <a:gd name="connsiteX1" fmla="*/ 1511300 w 2294467"/>
              <a:gd name="connsiteY1" fmla="*/ 242127 h 968023"/>
              <a:gd name="connsiteX2" fmla="*/ 525992 w 2294467"/>
              <a:gd name="connsiteY2" fmla="*/ 881592 h 968023"/>
              <a:gd name="connsiteX3" fmla="*/ 0 w 2294467"/>
              <a:gd name="connsiteY3" fmla="*/ 262467 h 968023"/>
              <a:gd name="connsiteX0" fmla="*/ 2294467 w 2294467"/>
              <a:gd name="connsiteY0" fmla="*/ 0 h 968023"/>
              <a:gd name="connsiteX1" fmla="*/ 1511300 w 2294467"/>
              <a:gd name="connsiteY1" fmla="*/ 242127 h 968023"/>
              <a:gd name="connsiteX2" fmla="*/ 767292 w 2294467"/>
              <a:gd name="connsiteY2" fmla="*/ 754592 h 968023"/>
              <a:gd name="connsiteX3" fmla="*/ 0 w 2294467"/>
              <a:gd name="connsiteY3" fmla="*/ 262467 h 968023"/>
              <a:gd name="connsiteX0" fmla="*/ 2256367 w 2256367"/>
              <a:gd name="connsiteY0" fmla="*/ 0 h 790223"/>
              <a:gd name="connsiteX1" fmla="*/ 1473200 w 2256367"/>
              <a:gd name="connsiteY1" fmla="*/ 242127 h 790223"/>
              <a:gd name="connsiteX2" fmla="*/ 729192 w 2256367"/>
              <a:gd name="connsiteY2" fmla="*/ 754592 h 790223"/>
              <a:gd name="connsiteX3" fmla="*/ 0 w 2256367"/>
              <a:gd name="connsiteY3" fmla="*/ 84667 h 790223"/>
              <a:gd name="connsiteX0" fmla="*/ 2129367 w 2129367"/>
              <a:gd name="connsiteY0" fmla="*/ 0 h 1399823"/>
              <a:gd name="connsiteX1" fmla="*/ 1346200 w 2129367"/>
              <a:gd name="connsiteY1" fmla="*/ 242127 h 1399823"/>
              <a:gd name="connsiteX2" fmla="*/ 602192 w 2129367"/>
              <a:gd name="connsiteY2" fmla="*/ 754592 h 1399823"/>
              <a:gd name="connsiteX3" fmla="*/ 0 w 2129367"/>
              <a:gd name="connsiteY3" fmla="*/ 694267 h 1399823"/>
              <a:gd name="connsiteX0" fmla="*/ 2129367 w 2129367"/>
              <a:gd name="connsiteY0" fmla="*/ 0 h 1399823"/>
              <a:gd name="connsiteX1" fmla="*/ 1346200 w 2129367"/>
              <a:gd name="connsiteY1" fmla="*/ 242127 h 1399823"/>
              <a:gd name="connsiteX2" fmla="*/ 415926 w 2129367"/>
              <a:gd name="connsiteY2" fmla="*/ 966258 h 1399823"/>
              <a:gd name="connsiteX3" fmla="*/ 0 w 2129367"/>
              <a:gd name="connsiteY3" fmla="*/ 694267 h 1399823"/>
              <a:gd name="connsiteX0" fmla="*/ 2129367 w 2129367"/>
              <a:gd name="connsiteY0" fmla="*/ 0 h 1035757"/>
              <a:gd name="connsiteX1" fmla="*/ 1346200 w 2129367"/>
              <a:gd name="connsiteY1" fmla="*/ 242127 h 1035757"/>
              <a:gd name="connsiteX2" fmla="*/ 415926 w 2129367"/>
              <a:gd name="connsiteY2" fmla="*/ 966258 h 1035757"/>
              <a:gd name="connsiteX3" fmla="*/ 0 w 2129367"/>
              <a:gd name="connsiteY3" fmla="*/ 694267 h 1035757"/>
              <a:gd name="connsiteX0" fmla="*/ 2129367 w 2129367"/>
              <a:gd name="connsiteY0" fmla="*/ 0 h 1035757"/>
              <a:gd name="connsiteX1" fmla="*/ 1024467 w 2129367"/>
              <a:gd name="connsiteY1" fmla="*/ 538460 h 1035757"/>
              <a:gd name="connsiteX2" fmla="*/ 415926 w 2129367"/>
              <a:gd name="connsiteY2" fmla="*/ 966258 h 1035757"/>
              <a:gd name="connsiteX3" fmla="*/ 0 w 2129367"/>
              <a:gd name="connsiteY3" fmla="*/ 694267 h 1035757"/>
              <a:gd name="connsiteX0" fmla="*/ 2129367 w 2129367"/>
              <a:gd name="connsiteY0" fmla="*/ 0 h 1035757"/>
              <a:gd name="connsiteX1" fmla="*/ 1024467 w 2129367"/>
              <a:gd name="connsiteY1" fmla="*/ 538460 h 1035757"/>
              <a:gd name="connsiteX2" fmla="*/ 415926 w 2129367"/>
              <a:gd name="connsiteY2" fmla="*/ 966258 h 1035757"/>
              <a:gd name="connsiteX3" fmla="*/ 0 w 2129367"/>
              <a:gd name="connsiteY3" fmla="*/ 694267 h 1035757"/>
              <a:gd name="connsiteX0" fmla="*/ 2010834 w 2010834"/>
              <a:gd name="connsiteY0" fmla="*/ 0 h 722490"/>
              <a:gd name="connsiteX1" fmla="*/ 1024467 w 2010834"/>
              <a:gd name="connsiteY1" fmla="*/ 225193 h 722490"/>
              <a:gd name="connsiteX2" fmla="*/ 415926 w 2010834"/>
              <a:gd name="connsiteY2" fmla="*/ 652991 h 722490"/>
              <a:gd name="connsiteX3" fmla="*/ 0 w 2010834"/>
              <a:gd name="connsiteY3" fmla="*/ 381000 h 722490"/>
              <a:gd name="connsiteX0" fmla="*/ 2010834 w 2010834"/>
              <a:gd name="connsiteY0" fmla="*/ 0 h 722490"/>
              <a:gd name="connsiteX1" fmla="*/ 1024467 w 2010834"/>
              <a:gd name="connsiteY1" fmla="*/ 225193 h 722490"/>
              <a:gd name="connsiteX2" fmla="*/ 415926 w 2010834"/>
              <a:gd name="connsiteY2" fmla="*/ 652991 h 722490"/>
              <a:gd name="connsiteX3" fmla="*/ 0 w 2010834"/>
              <a:gd name="connsiteY3" fmla="*/ 381000 h 722490"/>
              <a:gd name="connsiteX0" fmla="*/ 2010834 w 2010834"/>
              <a:gd name="connsiteY0" fmla="*/ 0 h 854289"/>
              <a:gd name="connsiteX1" fmla="*/ 1024467 w 2010834"/>
              <a:gd name="connsiteY1" fmla="*/ 225193 h 854289"/>
              <a:gd name="connsiteX2" fmla="*/ 348193 w 2010834"/>
              <a:gd name="connsiteY2" fmla="*/ 822324 h 854289"/>
              <a:gd name="connsiteX3" fmla="*/ 0 w 2010834"/>
              <a:gd name="connsiteY3" fmla="*/ 381000 h 854289"/>
              <a:gd name="connsiteX0" fmla="*/ 2010834 w 2010834"/>
              <a:gd name="connsiteY0" fmla="*/ 270442 h 1124731"/>
              <a:gd name="connsiteX1" fmla="*/ 1024467 w 2010834"/>
              <a:gd name="connsiteY1" fmla="*/ 495635 h 1124731"/>
              <a:gd name="connsiteX2" fmla="*/ 348193 w 2010834"/>
              <a:gd name="connsiteY2" fmla="*/ 1092766 h 1124731"/>
              <a:gd name="connsiteX3" fmla="*/ 0 w 2010834"/>
              <a:gd name="connsiteY3" fmla="*/ 651442 h 1124731"/>
              <a:gd name="connsiteX0" fmla="*/ 2087034 w 2087034"/>
              <a:gd name="connsiteY0" fmla="*/ 270442 h 1031598"/>
              <a:gd name="connsiteX1" fmla="*/ 1024467 w 2087034"/>
              <a:gd name="connsiteY1" fmla="*/ 402502 h 1031598"/>
              <a:gd name="connsiteX2" fmla="*/ 348193 w 2087034"/>
              <a:gd name="connsiteY2" fmla="*/ 999633 h 1031598"/>
              <a:gd name="connsiteX3" fmla="*/ 0 w 2087034"/>
              <a:gd name="connsiteY3" fmla="*/ 558309 h 1031598"/>
              <a:gd name="connsiteX0" fmla="*/ 4643968 w 4643968"/>
              <a:gd name="connsiteY0" fmla="*/ 270442 h 1031598"/>
              <a:gd name="connsiteX1" fmla="*/ 3581401 w 4643968"/>
              <a:gd name="connsiteY1" fmla="*/ 402502 h 1031598"/>
              <a:gd name="connsiteX2" fmla="*/ 2905127 w 4643968"/>
              <a:gd name="connsiteY2" fmla="*/ 999633 h 1031598"/>
              <a:gd name="connsiteX3" fmla="*/ 0 w 4643968"/>
              <a:gd name="connsiteY3" fmla="*/ 499042 h 1031598"/>
              <a:gd name="connsiteX0" fmla="*/ 4699001 w 4699001"/>
              <a:gd name="connsiteY0" fmla="*/ 270442 h 1060665"/>
              <a:gd name="connsiteX1" fmla="*/ 3636434 w 4699001"/>
              <a:gd name="connsiteY1" fmla="*/ 402502 h 1060665"/>
              <a:gd name="connsiteX2" fmla="*/ 2960160 w 4699001"/>
              <a:gd name="connsiteY2" fmla="*/ 999633 h 1060665"/>
              <a:gd name="connsiteX3" fmla="*/ 55033 w 4699001"/>
              <a:gd name="connsiteY3" fmla="*/ 499042 h 1060665"/>
              <a:gd name="connsiteX0" fmla="*/ 4699001 w 4699001"/>
              <a:gd name="connsiteY0" fmla="*/ 270442 h 1060665"/>
              <a:gd name="connsiteX1" fmla="*/ 3636434 w 4699001"/>
              <a:gd name="connsiteY1" fmla="*/ 402502 h 1060665"/>
              <a:gd name="connsiteX2" fmla="*/ 987426 w 4699001"/>
              <a:gd name="connsiteY2" fmla="*/ 940367 h 1060665"/>
              <a:gd name="connsiteX3" fmla="*/ 55033 w 4699001"/>
              <a:gd name="connsiteY3" fmla="*/ 499042 h 1060665"/>
              <a:gd name="connsiteX0" fmla="*/ 4699001 w 4699001"/>
              <a:gd name="connsiteY0" fmla="*/ 270442 h 1208422"/>
              <a:gd name="connsiteX1" fmla="*/ 2569634 w 4699001"/>
              <a:gd name="connsiteY1" fmla="*/ 1096768 h 1208422"/>
              <a:gd name="connsiteX2" fmla="*/ 987426 w 4699001"/>
              <a:gd name="connsiteY2" fmla="*/ 940367 h 1208422"/>
              <a:gd name="connsiteX3" fmla="*/ 55033 w 4699001"/>
              <a:gd name="connsiteY3" fmla="*/ 499042 h 1208422"/>
              <a:gd name="connsiteX0" fmla="*/ 4699001 w 4699001"/>
              <a:gd name="connsiteY0" fmla="*/ 346642 h 1284622"/>
              <a:gd name="connsiteX1" fmla="*/ 2569634 w 4699001"/>
              <a:gd name="connsiteY1" fmla="*/ 1172968 h 1284622"/>
              <a:gd name="connsiteX2" fmla="*/ 987426 w 4699001"/>
              <a:gd name="connsiteY2" fmla="*/ 1016567 h 1284622"/>
              <a:gd name="connsiteX3" fmla="*/ 55033 w 4699001"/>
              <a:gd name="connsiteY3" fmla="*/ 575242 h 1284622"/>
              <a:gd name="connsiteX0" fmla="*/ 4660901 w 4660901"/>
              <a:gd name="connsiteY0" fmla="*/ 346642 h 1092005"/>
              <a:gd name="connsiteX1" fmla="*/ 2569634 w 4660901"/>
              <a:gd name="connsiteY1" fmla="*/ 1007868 h 1092005"/>
              <a:gd name="connsiteX2" fmla="*/ 987426 w 4660901"/>
              <a:gd name="connsiteY2" fmla="*/ 851467 h 1092005"/>
              <a:gd name="connsiteX3" fmla="*/ 55033 w 4660901"/>
              <a:gd name="connsiteY3" fmla="*/ 410142 h 1092005"/>
              <a:gd name="connsiteX0" fmla="*/ 4660901 w 4660901"/>
              <a:gd name="connsiteY0" fmla="*/ 0 h 745363"/>
              <a:gd name="connsiteX1" fmla="*/ 2569634 w 4660901"/>
              <a:gd name="connsiteY1" fmla="*/ 661226 h 745363"/>
              <a:gd name="connsiteX2" fmla="*/ 987426 w 4660901"/>
              <a:gd name="connsiteY2" fmla="*/ 504825 h 745363"/>
              <a:gd name="connsiteX3" fmla="*/ 55033 w 4660901"/>
              <a:gd name="connsiteY3" fmla="*/ 63500 h 745363"/>
              <a:gd name="connsiteX0" fmla="*/ 4419601 w 4419601"/>
              <a:gd name="connsiteY0" fmla="*/ 0 h 745363"/>
              <a:gd name="connsiteX1" fmla="*/ 2328334 w 4419601"/>
              <a:gd name="connsiteY1" fmla="*/ 661226 h 745363"/>
              <a:gd name="connsiteX2" fmla="*/ 746126 w 4419601"/>
              <a:gd name="connsiteY2" fmla="*/ 504825 h 745363"/>
              <a:gd name="connsiteX3" fmla="*/ 55033 w 4419601"/>
              <a:gd name="connsiteY3" fmla="*/ 107950 h 745363"/>
              <a:gd name="connsiteX0" fmla="*/ 4364568 w 4364568"/>
              <a:gd name="connsiteY0" fmla="*/ 0 h 745363"/>
              <a:gd name="connsiteX1" fmla="*/ 2273301 w 4364568"/>
              <a:gd name="connsiteY1" fmla="*/ 661226 h 745363"/>
              <a:gd name="connsiteX2" fmla="*/ 691093 w 4364568"/>
              <a:gd name="connsiteY2" fmla="*/ 504825 h 745363"/>
              <a:gd name="connsiteX3" fmla="*/ 0 w 4364568"/>
              <a:gd name="connsiteY3" fmla="*/ 107950 h 745363"/>
              <a:gd name="connsiteX0" fmla="*/ 3915833 w 3915833"/>
              <a:gd name="connsiteY0" fmla="*/ 196850 h 942213"/>
              <a:gd name="connsiteX1" fmla="*/ 1824566 w 3915833"/>
              <a:gd name="connsiteY1" fmla="*/ 858076 h 942213"/>
              <a:gd name="connsiteX2" fmla="*/ 242358 w 3915833"/>
              <a:gd name="connsiteY2" fmla="*/ 701675 h 942213"/>
              <a:gd name="connsiteX3" fmla="*/ 63497 w 3915833"/>
              <a:gd name="connsiteY3" fmla="*/ 0 h 942213"/>
              <a:gd name="connsiteX0" fmla="*/ 3852336 w 3852336"/>
              <a:gd name="connsiteY0" fmla="*/ 196850 h 946447"/>
              <a:gd name="connsiteX1" fmla="*/ 1761069 w 3852336"/>
              <a:gd name="connsiteY1" fmla="*/ 858076 h 946447"/>
              <a:gd name="connsiteX2" fmla="*/ 324911 w 3852336"/>
              <a:gd name="connsiteY2" fmla="*/ 727075 h 946447"/>
              <a:gd name="connsiteX3" fmla="*/ 0 w 3852336"/>
              <a:gd name="connsiteY3" fmla="*/ 0 h 946447"/>
              <a:gd name="connsiteX0" fmla="*/ 3801536 w 3801536"/>
              <a:gd name="connsiteY0" fmla="*/ 139700 h 889297"/>
              <a:gd name="connsiteX1" fmla="*/ 1710269 w 3801536"/>
              <a:gd name="connsiteY1" fmla="*/ 800926 h 889297"/>
              <a:gd name="connsiteX2" fmla="*/ 274111 w 3801536"/>
              <a:gd name="connsiteY2" fmla="*/ 669925 h 889297"/>
              <a:gd name="connsiteX3" fmla="*/ 0 w 3801536"/>
              <a:gd name="connsiteY3" fmla="*/ 0 h 889297"/>
              <a:gd name="connsiteX0" fmla="*/ 3801536 w 3801536"/>
              <a:gd name="connsiteY0" fmla="*/ 139700 h 889297"/>
              <a:gd name="connsiteX1" fmla="*/ 1710269 w 3801536"/>
              <a:gd name="connsiteY1" fmla="*/ 800926 h 889297"/>
              <a:gd name="connsiteX2" fmla="*/ 274111 w 3801536"/>
              <a:gd name="connsiteY2" fmla="*/ 669925 h 889297"/>
              <a:gd name="connsiteX3" fmla="*/ 0 w 3801536"/>
              <a:gd name="connsiteY3" fmla="*/ 0 h 889297"/>
              <a:gd name="connsiteX0" fmla="*/ 3801536 w 3801536"/>
              <a:gd name="connsiteY0" fmla="*/ 139700 h 889297"/>
              <a:gd name="connsiteX1" fmla="*/ 1710269 w 3801536"/>
              <a:gd name="connsiteY1" fmla="*/ 800926 h 889297"/>
              <a:gd name="connsiteX2" fmla="*/ 274111 w 3801536"/>
              <a:gd name="connsiteY2" fmla="*/ 669925 h 889297"/>
              <a:gd name="connsiteX3" fmla="*/ 0 w 3801536"/>
              <a:gd name="connsiteY3" fmla="*/ 0 h 889297"/>
              <a:gd name="connsiteX0" fmla="*/ 3801536 w 3801536"/>
              <a:gd name="connsiteY0" fmla="*/ 139700 h 895647"/>
              <a:gd name="connsiteX1" fmla="*/ 1710269 w 3801536"/>
              <a:gd name="connsiteY1" fmla="*/ 800926 h 895647"/>
              <a:gd name="connsiteX2" fmla="*/ 521761 w 3801536"/>
              <a:gd name="connsiteY2" fmla="*/ 708025 h 895647"/>
              <a:gd name="connsiteX3" fmla="*/ 0 w 3801536"/>
              <a:gd name="connsiteY3" fmla="*/ 0 h 895647"/>
              <a:gd name="connsiteX0" fmla="*/ 3801536 w 3801536"/>
              <a:gd name="connsiteY0" fmla="*/ 139700 h 895647"/>
              <a:gd name="connsiteX1" fmla="*/ 1710269 w 3801536"/>
              <a:gd name="connsiteY1" fmla="*/ 800926 h 895647"/>
              <a:gd name="connsiteX2" fmla="*/ 521761 w 3801536"/>
              <a:gd name="connsiteY2" fmla="*/ 708025 h 895647"/>
              <a:gd name="connsiteX3" fmla="*/ 0 w 3801536"/>
              <a:gd name="connsiteY3" fmla="*/ 0 h 895647"/>
              <a:gd name="connsiteX0" fmla="*/ 3801536 w 3801536"/>
              <a:gd name="connsiteY0" fmla="*/ 139700 h 895647"/>
              <a:gd name="connsiteX1" fmla="*/ 1710269 w 3801536"/>
              <a:gd name="connsiteY1" fmla="*/ 800926 h 895647"/>
              <a:gd name="connsiteX2" fmla="*/ 521761 w 3801536"/>
              <a:gd name="connsiteY2" fmla="*/ 708025 h 895647"/>
              <a:gd name="connsiteX3" fmla="*/ 0 w 3801536"/>
              <a:gd name="connsiteY3" fmla="*/ 0 h 895647"/>
              <a:gd name="connsiteX0" fmla="*/ 3801536 w 3801536"/>
              <a:gd name="connsiteY0" fmla="*/ 139700 h 895647"/>
              <a:gd name="connsiteX1" fmla="*/ 1710269 w 3801536"/>
              <a:gd name="connsiteY1" fmla="*/ 800926 h 895647"/>
              <a:gd name="connsiteX2" fmla="*/ 521761 w 3801536"/>
              <a:gd name="connsiteY2" fmla="*/ 708025 h 895647"/>
              <a:gd name="connsiteX3" fmla="*/ 0 w 3801536"/>
              <a:gd name="connsiteY3" fmla="*/ 0 h 895647"/>
              <a:gd name="connsiteX0" fmla="*/ 3801536 w 3801536"/>
              <a:gd name="connsiteY0" fmla="*/ 139700 h 895647"/>
              <a:gd name="connsiteX1" fmla="*/ 1710269 w 3801536"/>
              <a:gd name="connsiteY1" fmla="*/ 800926 h 895647"/>
              <a:gd name="connsiteX2" fmla="*/ 521761 w 3801536"/>
              <a:gd name="connsiteY2" fmla="*/ 708025 h 895647"/>
              <a:gd name="connsiteX3" fmla="*/ 0 w 3801536"/>
              <a:gd name="connsiteY3" fmla="*/ 0 h 895647"/>
              <a:gd name="connsiteX0" fmla="*/ 4176186 w 4176186"/>
              <a:gd name="connsiteY0" fmla="*/ 234950 h 879772"/>
              <a:gd name="connsiteX1" fmla="*/ 1710269 w 4176186"/>
              <a:gd name="connsiteY1" fmla="*/ 800926 h 879772"/>
              <a:gd name="connsiteX2" fmla="*/ 521761 w 4176186"/>
              <a:gd name="connsiteY2" fmla="*/ 708025 h 879772"/>
              <a:gd name="connsiteX3" fmla="*/ 0 w 4176186"/>
              <a:gd name="connsiteY3" fmla="*/ 0 h 879772"/>
              <a:gd name="connsiteX0" fmla="*/ 4271436 w 4271436"/>
              <a:gd name="connsiteY0" fmla="*/ 190500 h 887180"/>
              <a:gd name="connsiteX1" fmla="*/ 1710269 w 4271436"/>
              <a:gd name="connsiteY1" fmla="*/ 800926 h 887180"/>
              <a:gd name="connsiteX2" fmla="*/ 521761 w 4271436"/>
              <a:gd name="connsiteY2" fmla="*/ 708025 h 887180"/>
              <a:gd name="connsiteX3" fmla="*/ 0 w 4271436"/>
              <a:gd name="connsiteY3" fmla="*/ 0 h 88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436" h="887180">
                <a:moveTo>
                  <a:pt x="4271436" y="190500"/>
                </a:moveTo>
                <a:cubicBezTo>
                  <a:pt x="3503086" y="453458"/>
                  <a:pt x="2335215" y="714672"/>
                  <a:pt x="1710269" y="800926"/>
                </a:cubicBezTo>
                <a:cubicBezTo>
                  <a:pt x="1085323" y="887180"/>
                  <a:pt x="795869" y="847510"/>
                  <a:pt x="521761" y="708025"/>
                </a:cubicBezTo>
                <a:cubicBezTo>
                  <a:pt x="247653" y="568540"/>
                  <a:pt x="46567" y="244123"/>
                  <a:pt x="0" y="0"/>
                </a:cubicBezTo>
              </a:path>
            </a:pathLst>
          </a:custGeom>
          <a:ln w="38100" cap="flat" cmpd="sng" algn="ctr">
            <a:solidFill>
              <a:srgbClr val="652D89"/>
            </a:solidFill>
            <a:prstDash val="solid"/>
            <a:round/>
            <a:headEnd type="arrow" w="med" len="med"/>
            <a:tailEnd type="none" w="med" len="med"/>
          </a:ln>
          <a:effectLst>
            <a:outerShdw blurRad="25400" dist="25400" dir="5400000" rotWithShape="0">
              <a:srgbClr val="000000">
                <a:alpha val="8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6003304" y="4256682"/>
            <a:ext cx="2959906" cy="905726"/>
            <a:chOff x="5179160" y="3580790"/>
            <a:chExt cx="2959906" cy="905726"/>
          </a:xfrm>
        </p:grpSpPr>
        <p:grpSp>
          <p:nvGrpSpPr>
            <p:cNvPr id="24" name="Group 187"/>
            <p:cNvGrpSpPr/>
            <p:nvPr/>
          </p:nvGrpSpPr>
          <p:grpSpPr>
            <a:xfrm>
              <a:off x="5558635" y="3580790"/>
              <a:ext cx="278019" cy="215444"/>
              <a:chOff x="4868602" y="3448507"/>
              <a:chExt cx="239317" cy="215444"/>
            </a:xfrm>
          </p:grpSpPr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 flipH="1">
                <a:off x="4897545" y="347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6DB34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4868602" y="3448507"/>
                <a:ext cx="239317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b="1" dirty="0" smtClean="0">
                    <a:solidFill>
                      <a:schemeClr val="accent3">
                        <a:lumMod val="10000"/>
                      </a:schemeClr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</p:grpSp>
        <p:sp>
          <p:nvSpPr>
            <p:cNvPr id="25" name="TextBox 24"/>
            <p:cNvSpPr txBox="1">
              <a:spLocks/>
            </p:cNvSpPr>
            <p:nvPr/>
          </p:nvSpPr>
          <p:spPr>
            <a:xfrm flipH="1">
              <a:off x="5266223" y="3851656"/>
              <a:ext cx="2872842" cy="26039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4B3578"/>
              </a:solidFill>
            </a:ln>
            <a:effectLst>
              <a:outerShdw blurRad="38100" dist="38100" dir="2700000">
                <a:srgbClr val="000000">
                  <a:alpha val="7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endParaRPr lang="en-US" sz="1000" dirty="0">
                <a:latin typeface="Arial"/>
                <a:cs typeface="Arial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flipH="1">
              <a:off x="5203745" y="3837050"/>
              <a:ext cx="2935321" cy="374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100" b="1" dirty="0" smtClean="0">
                  <a:solidFill>
                    <a:srgbClr val="080808"/>
                  </a:solidFill>
                  <a:latin typeface="Arial"/>
                  <a:cs typeface="Arial"/>
                </a:rPr>
                <a:t>s: [</a:t>
              </a:r>
              <a:r>
                <a:rPr lang="en-US" sz="1100" b="1" dirty="0" err="1" smtClean="0">
                  <a:solidFill>
                    <a:srgbClr val="080808"/>
                  </a:solidFill>
                  <a:latin typeface="Arial"/>
                  <a:cs typeface="Arial"/>
                </a:rPr>
                <a:t>2607:f128:42:73</a:t>
              </a:r>
              <a:r>
                <a:rPr lang="en-US" sz="1100" b="1" dirty="0" smtClean="0">
                  <a:solidFill>
                    <a:srgbClr val="080808"/>
                  </a:solidFill>
                  <a:latin typeface="Arial"/>
                  <a:cs typeface="Arial"/>
                </a:rPr>
                <a:t>::2]:37897</a:t>
              </a:r>
              <a:endParaRPr lang="en-US" sz="1100" b="1" baseline="-25000" dirty="0" smtClean="0">
                <a:solidFill>
                  <a:srgbClr val="080808"/>
                </a:solidFill>
                <a:latin typeface="Arial"/>
                <a:cs typeface="Arial"/>
              </a:endParaRPr>
            </a:p>
            <a:p>
              <a:pPr algn="r"/>
              <a:endParaRPr lang="en-US" sz="1100" b="1" baseline="-250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 flipH="1">
              <a:off x="5266223" y="4112055"/>
              <a:ext cx="2872842" cy="26039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4B3578"/>
              </a:solidFill>
            </a:ln>
            <a:effectLst>
              <a:outerShdw blurRad="38100" dist="38100" dir="2700000">
                <a:srgbClr val="000000">
                  <a:alpha val="7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endParaRPr lang="en-US" sz="1000" dirty="0">
                <a:latin typeface="Arial"/>
                <a:cs typeface="Arial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flipH="1">
              <a:off x="5179160" y="4112055"/>
              <a:ext cx="2959906" cy="374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100" b="1" dirty="0" smtClean="0">
                  <a:solidFill>
                    <a:srgbClr val="061C23"/>
                  </a:solidFill>
                  <a:latin typeface="Arial"/>
                  <a:cs typeface="Arial"/>
                </a:rPr>
                <a:t>d: </a:t>
              </a:r>
              <a:r>
                <a:rPr lang="en-US" sz="1100" b="1" dirty="0" smtClean="0">
                  <a:solidFill>
                    <a:srgbClr val="FF0000"/>
                  </a:solidFill>
                  <a:latin typeface="Arial"/>
                  <a:cs typeface="Arial"/>
                </a:rPr>
                <a:t>[2001:db8::192.0.2.1]</a:t>
              </a:r>
              <a:r>
                <a:rPr lang="en-US" sz="1100" b="1" dirty="0" smtClean="0">
                  <a:solidFill>
                    <a:srgbClr val="FF0000"/>
                  </a:solidFill>
                  <a:latin typeface="Arial"/>
                  <a:cs typeface="Arial"/>
                </a:rPr>
                <a:t>:</a:t>
              </a:r>
              <a:r>
                <a:rPr lang="en-US" sz="1100" b="1" dirty="0" smtClean="0">
                  <a:solidFill>
                    <a:srgbClr val="080808"/>
                  </a:solidFill>
                  <a:latin typeface="Arial"/>
                  <a:cs typeface="Arial"/>
                </a:rPr>
                <a:t>80 </a:t>
              </a:r>
              <a:endParaRPr lang="en-US" sz="1100" b="1" baseline="-25000" dirty="0" smtClean="0">
                <a:solidFill>
                  <a:srgbClr val="080808"/>
                </a:solidFill>
                <a:latin typeface="Arial"/>
                <a:cs typeface="Arial"/>
              </a:endParaRPr>
            </a:p>
            <a:p>
              <a:pPr algn="r"/>
              <a:endParaRPr lang="en-US" sz="1100" b="1" baseline="-25000" dirty="0">
                <a:solidFill>
                  <a:srgbClr val="061C23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1" name="Text Box 144"/>
          <p:cNvSpPr txBox="1">
            <a:spLocks noChangeArrowheads="1"/>
          </p:cNvSpPr>
          <p:nvPr/>
        </p:nvSpPr>
        <p:spPr bwMode="auto">
          <a:xfrm>
            <a:off x="2450930" y="5048346"/>
            <a:ext cx="8643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800000" algn="tl" rotWithShape="0">
              <a:srgbClr val="5FAFFF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800" b="1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</a:rPr>
              <a:t>IPv4 interface</a:t>
            </a:r>
            <a:endParaRPr lang="en-US" sz="800" b="1" dirty="0">
              <a:solidFill>
                <a:schemeClr val="accent3">
                  <a:lumMod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 flipH="1">
            <a:off x="3338744" y="4117071"/>
            <a:ext cx="2916767" cy="536790"/>
          </a:xfrm>
          <a:custGeom>
            <a:avLst/>
            <a:gdLst>
              <a:gd name="connsiteX0" fmla="*/ 4724400 w 4861278"/>
              <a:gd name="connsiteY0" fmla="*/ 0 h 793044"/>
              <a:gd name="connsiteX1" fmla="*/ 4817533 w 4861278"/>
              <a:gd name="connsiteY1" fmla="*/ 135467 h 793044"/>
              <a:gd name="connsiteX2" fmla="*/ 4648200 w 4861278"/>
              <a:gd name="connsiteY2" fmla="*/ 287867 h 793044"/>
              <a:gd name="connsiteX3" fmla="*/ 3539066 w 4861278"/>
              <a:gd name="connsiteY3" fmla="*/ 635000 h 793044"/>
              <a:gd name="connsiteX4" fmla="*/ 2472266 w 4861278"/>
              <a:gd name="connsiteY4" fmla="*/ 787400 h 793044"/>
              <a:gd name="connsiteX5" fmla="*/ 973666 w 4861278"/>
              <a:gd name="connsiteY5" fmla="*/ 668867 h 793044"/>
              <a:gd name="connsiteX6" fmla="*/ 0 w 4861278"/>
              <a:gd name="connsiteY6" fmla="*/ 482600 h 793044"/>
              <a:gd name="connsiteX0" fmla="*/ 4817533 w 4861278"/>
              <a:gd name="connsiteY0" fmla="*/ 0 h 657577"/>
              <a:gd name="connsiteX1" fmla="*/ 4648200 w 4861278"/>
              <a:gd name="connsiteY1" fmla="*/ 152400 h 657577"/>
              <a:gd name="connsiteX2" fmla="*/ 3539066 w 4861278"/>
              <a:gd name="connsiteY2" fmla="*/ 499533 h 657577"/>
              <a:gd name="connsiteX3" fmla="*/ 2472266 w 4861278"/>
              <a:gd name="connsiteY3" fmla="*/ 651933 h 657577"/>
              <a:gd name="connsiteX4" fmla="*/ 973666 w 4861278"/>
              <a:gd name="connsiteY4" fmla="*/ 533400 h 657577"/>
              <a:gd name="connsiteX5" fmla="*/ 0 w 4861278"/>
              <a:gd name="connsiteY5" fmla="*/ 347133 h 657577"/>
              <a:gd name="connsiteX0" fmla="*/ 4648200 w 4648200"/>
              <a:gd name="connsiteY0" fmla="*/ 0 h 505177"/>
              <a:gd name="connsiteX1" fmla="*/ 3539066 w 4648200"/>
              <a:gd name="connsiteY1" fmla="*/ 347133 h 505177"/>
              <a:gd name="connsiteX2" fmla="*/ 2472266 w 4648200"/>
              <a:gd name="connsiteY2" fmla="*/ 499533 h 505177"/>
              <a:gd name="connsiteX3" fmla="*/ 973666 w 4648200"/>
              <a:gd name="connsiteY3" fmla="*/ 381000 h 505177"/>
              <a:gd name="connsiteX4" fmla="*/ 0 w 4648200"/>
              <a:gd name="connsiteY4" fmla="*/ 194733 h 505177"/>
              <a:gd name="connsiteX0" fmla="*/ 4766733 w 4766733"/>
              <a:gd name="connsiteY0" fmla="*/ 0 h 725311"/>
              <a:gd name="connsiteX1" fmla="*/ 3539066 w 4766733"/>
              <a:gd name="connsiteY1" fmla="*/ 567267 h 725311"/>
              <a:gd name="connsiteX2" fmla="*/ 2472266 w 4766733"/>
              <a:gd name="connsiteY2" fmla="*/ 719667 h 725311"/>
              <a:gd name="connsiteX3" fmla="*/ 973666 w 4766733"/>
              <a:gd name="connsiteY3" fmla="*/ 601134 h 725311"/>
              <a:gd name="connsiteX4" fmla="*/ 0 w 4766733"/>
              <a:gd name="connsiteY4" fmla="*/ 414867 h 725311"/>
              <a:gd name="connsiteX0" fmla="*/ 4766733 w 4766733"/>
              <a:gd name="connsiteY0" fmla="*/ 0 h 725311"/>
              <a:gd name="connsiteX1" fmla="*/ 3539066 w 4766733"/>
              <a:gd name="connsiteY1" fmla="*/ 567267 h 725311"/>
              <a:gd name="connsiteX2" fmla="*/ 2472266 w 4766733"/>
              <a:gd name="connsiteY2" fmla="*/ 719667 h 725311"/>
              <a:gd name="connsiteX3" fmla="*/ 973666 w 4766733"/>
              <a:gd name="connsiteY3" fmla="*/ 601134 h 725311"/>
              <a:gd name="connsiteX4" fmla="*/ 0 w 4766733"/>
              <a:gd name="connsiteY4" fmla="*/ 414867 h 725311"/>
              <a:gd name="connsiteX0" fmla="*/ 4766733 w 4766733"/>
              <a:gd name="connsiteY0" fmla="*/ 26812 h 752123"/>
              <a:gd name="connsiteX1" fmla="*/ 3539066 w 4766733"/>
              <a:gd name="connsiteY1" fmla="*/ 594079 h 752123"/>
              <a:gd name="connsiteX2" fmla="*/ 2472266 w 4766733"/>
              <a:gd name="connsiteY2" fmla="*/ 746479 h 752123"/>
              <a:gd name="connsiteX3" fmla="*/ 973666 w 4766733"/>
              <a:gd name="connsiteY3" fmla="*/ 627946 h 752123"/>
              <a:gd name="connsiteX4" fmla="*/ 0 w 4766733"/>
              <a:gd name="connsiteY4" fmla="*/ 441679 h 752123"/>
              <a:gd name="connsiteX0" fmla="*/ 3793067 w 3793067"/>
              <a:gd name="connsiteY0" fmla="*/ 26812 h 752123"/>
              <a:gd name="connsiteX1" fmla="*/ 2565400 w 3793067"/>
              <a:gd name="connsiteY1" fmla="*/ 594079 h 752123"/>
              <a:gd name="connsiteX2" fmla="*/ 1498600 w 3793067"/>
              <a:gd name="connsiteY2" fmla="*/ 746479 h 752123"/>
              <a:gd name="connsiteX3" fmla="*/ 0 w 3793067"/>
              <a:gd name="connsiteY3" fmla="*/ 627946 h 752123"/>
              <a:gd name="connsiteX0" fmla="*/ 2294467 w 2294467"/>
              <a:gd name="connsiteY0" fmla="*/ 26812 h 746479"/>
              <a:gd name="connsiteX1" fmla="*/ 1066800 w 2294467"/>
              <a:gd name="connsiteY1" fmla="*/ 594079 h 746479"/>
              <a:gd name="connsiteX2" fmla="*/ 0 w 2294467"/>
              <a:gd name="connsiteY2" fmla="*/ 746479 h 746479"/>
              <a:gd name="connsiteX0" fmla="*/ 2286000 w 2286000"/>
              <a:gd name="connsiteY0" fmla="*/ 26812 h 625123"/>
              <a:gd name="connsiteX1" fmla="*/ 1058333 w 2286000"/>
              <a:gd name="connsiteY1" fmla="*/ 594079 h 625123"/>
              <a:gd name="connsiteX2" fmla="*/ 0 w 2286000"/>
              <a:gd name="connsiteY2" fmla="*/ 213079 h 625123"/>
              <a:gd name="connsiteX0" fmla="*/ 2286000 w 2286000"/>
              <a:gd name="connsiteY0" fmla="*/ 26812 h 918635"/>
              <a:gd name="connsiteX1" fmla="*/ 1058333 w 2286000"/>
              <a:gd name="connsiteY1" fmla="*/ 594079 h 918635"/>
              <a:gd name="connsiteX2" fmla="*/ 0 w 2286000"/>
              <a:gd name="connsiteY2" fmla="*/ 213079 h 918635"/>
              <a:gd name="connsiteX0" fmla="*/ 2286000 w 2286000"/>
              <a:gd name="connsiteY0" fmla="*/ 26812 h 918635"/>
              <a:gd name="connsiteX1" fmla="*/ 770467 w 2286000"/>
              <a:gd name="connsiteY1" fmla="*/ 746479 h 918635"/>
              <a:gd name="connsiteX2" fmla="*/ 0 w 2286000"/>
              <a:gd name="connsiteY2" fmla="*/ 213079 h 918635"/>
              <a:gd name="connsiteX0" fmla="*/ 2286000 w 2286000"/>
              <a:gd name="connsiteY0" fmla="*/ 0 h 891823"/>
              <a:gd name="connsiteX1" fmla="*/ 1397000 w 2286000"/>
              <a:gd name="connsiteY1" fmla="*/ 146877 h 891823"/>
              <a:gd name="connsiteX2" fmla="*/ 770467 w 2286000"/>
              <a:gd name="connsiteY2" fmla="*/ 719667 h 891823"/>
              <a:gd name="connsiteX3" fmla="*/ 0 w 2286000"/>
              <a:gd name="connsiteY3" fmla="*/ 186267 h 891823"/>
              <a:gd name="connsiteX0" fmla="*/ 2286000 w 2286000"/>
              <a:gd name="connsiteY0" fmla="*/ 0 h 891823"/>
              <a:gd name="connsiteX1" fmla="*/ 1397000 w 2286000"/>
              <a:gd name="connsiteY1" fmla="*/ 146877 h 891823"/>
              <a:gd name="connsiteX2" fmla="*/ 770467 w 2286000"/>
              <a:gd name="connsiteY2" fmla="*/ 719667 h 891823"/>
              <a:gd name="connsiteX3" fmla="*/ 0 w 2286000"/>
              <a:gd name="connsiteY3" fmla="*/ 186267 h 891823"/>
              <a:gd name="connsiteX0" fmla="*/ 2294467 w 2294467"/>
              <a:gd name="connsiteY0" fmla="*/ 0 h 968023"/>
              <a:gd name="connsiteX1" fmla="*/ 1397000 w 2294467"/>
              <a:gd name="connsiteY1" fmla="*/ 223077 h 968023"/>
              <a:gd name="connsiteX2" fmla="*/ 770467 w 2294467"/>
              <a:gd name="connsiteY2" fmla="*/ 795867 h 968023"/>
              <a:gd name="connsiteX3" fmla="*/ 0 w 2294467"/>
              <a:gd name="connsiteY3" fmla="*/ 262467 h 968023"/>
              <a:gd name="connsiteX0" fmla="*/ 2294467 w 2294467"/>
              <a:gd name="connsiteY0" fmla="*/ 0 h 968023"/>
              <a:gd name="connsiteX1" fmla="*/ 1397000 w 2294467"/>
              <a:gd name="connsiteY1" fmla="*/ 223077 h 968023"/>
              <a:gd name="connsiteX2" fmla="*/ 776817 w 2294467"/>
              <a:gd name="connsiteY2" fmla="*/ 830792 h 968023"/>
              <a:gd name="connsiteX3" fmla="*/ 0 w 2294467"/>
              <a:gd name="connsiteY3" fmla="*/ 262467 h 968023"/>
              <a:gd name="connsiteX0" fmla="*/ 2294467 w 2294467"/>
              <a:gd name="connsiteY0" fmla="*/ 0 h 968023"/>
              <a:gd name="connsiteX1" fmla="*/ 1397000 w 2294467"/>
              <a:gd name="connsiteY1" fmla="*/ 223077 h 968023"/>
              <a:gd name="connsiteX2" fmla="*/ 776817 w 2294467"/>
              <a:gd name="connsiteY2" fmla="*/ 830792 h 968023"/>
              <a:gd name="connsiteX3" fmla="*/ 0 w 2294467"/>
              <a:gd name="connsiteY3" fmla="*/ 262467 h 968023"/>
              <a:gd name="connsiteX0" fmla="*/ 2294467 w 2294467"/>
              <a:gd name="connsiteY0" fmla="*/ 0 h 968023"/>
              <a:gd name="connsiteX1" fmla="*/ 1397000 w 2294467"/>
              <a:gd name="connsiteY1" fmla="*/ 223077 h 968023"/>
              <a:gd name="connsiteX2" fmla="*/ 776817 w 2294467"/>
              <a:gd name="connsiteY2" fmla="*/ 830792 h 968023"/>
              <a:gd name="connsiteX3" fmla="*/ 0 w 2294467"/>
              <a:gd name="connsiteY3" fmla="*/ 262467 h 968023"/>
              <a:gd name="connsiteX0" fmla="*/ 2294467 w 2294467"/>
              <a:gd name="connsiteY0" fmla="*/ 0 h 968023"/>
              <a:gd name="connsiteX1" fmla="*/ 1397000 w 2294467"/>
              <a:gd name="connsiteY1" fmla="*/ 223077 h 968023"/>
              <a:gd name="connsiteX2" fmla="*/ 776817 w 2294467"/>
              <a:gd name="connsiteY2" fmla="*/ 830792 h 968023"/>
              <a:gd name="connsiteX3" fmla="*/ 0 w 2294467"/>
              <a:gd name="connsiteY3" fmla="*/ 262467 h 968023"/>
              <a:gd name="connsiteX0" fmla="*/ 2294467 w 2294467"/>
              <a:gd name="connsiteY0" fmla="*/ 0 h 968023"/>
              <a:gd name="connsiteX1" fmla="*/ 1511300 w 2294467"/>
              <a:gd name="connsiteY1" fmla="*/ 242127 h 968023"/>
              <a:gd name="connsiteX2" fmla="*/ 776817 w 2294467"/>
              <a:gd name="connsiteY2" fmla="*/ 830792 h 968023"/>
              <a:gd name="connsiteX3" fmla="*/ 0 w 2294467"/>
              <a:gd name="connsiteY3" fmla="*/ 262467 h 968023"/>
              <a:gd name="connsiteX0" fmla="*/ 2294467 w 2294467"/>
              <a:gd name="connsiteY0" fmla="*/ 0 h 968023"/>
              <a:gd name="connsiteX1" fmla="*/ 1511300 w 2294467"/>
              <a:gd name="connsiteY1" fmla="*/ 242127 h 968023"/>
              <a:gd name="connsiteX2" fmla="*/ 525992 w 2294467"/>
              <a:gd name="connsiteY2" fmla="*/ 881592 h 968023"/>
              <a:gd name="connsiteX3" fmla="*/ 0 w 2294467"/>
              <a:gd name="connsiteY3" fmla="*/ 262467 h 968023"/>
              <a:gd name="connsiteX0" fmla="*/ 2294467 w 2294467"/>
              <a:gd name="connsiteY0" fmla="*/ 0 h 968023"/>
              <a:gd name="connsiteX1" fmla="*/ 1511300 w 2294467"/>
              <a:gd name="connsiteY1" fmla="*/ 242127 h 968023"/>
              <a:gd name="connsiteX2" fmla="*/ 525992 w 2294467"/>
              <a:gd name="connsiteY2" fmla="*/ 881592 h 968023"/>
              <a:gd name="connsiteX3" fmla="*/ 0 w 2294467"/>
              <a:gd name="connsiteY3" fmla="*/ 262467 h 968023"/>
              <a:gd name="connsiteX0" fmla="*/ 2294467 w 2294467"/>
              <a:gd name="connsiteY0" fmla="*/ 0 h 968023"/>
              <a:gd name="connsiteX1" fmla="*/ 1511300 w 2294467"/>
              <a:gd name="connsiteY1" fmla="*/ 242127 h 968023"/>
              <a:gd name="connsiteX2" fmla="*/ 525992 w 2294467"/>
              <a:gd name="connsiteY2" fmla="*/ 881592 h 968023"/>
              <a:gd name="connsiteX3" fmla="*/ 0 w 2294467"/>
              <a:gd name="connsiteY3" fmla="*/ 262467 h 968023"/>
              <a:gd name="connsiteX0" fmla="*/ 2294467 w 2294467"/>
              <a:gd name="connsiteY0" fmla="*/ 0 h 968023"/>
              <a:gd name="connsiteX1" fmla="*/ 1511300 w 2294467"/>
              <a:gd name="connsiteY1" fmla="*/ 242127 h 968023"/>
              <a:gd name="connsiteX2" fmla="*/ 767292 w 2294467"/>
              <a:gd name="connsiteY2" fmla="*/ 754592 h 968023"/>
              <a:gd name="connsiteX3" fmla="*/ 0 w 2294467"/>
              <a:gd name="connsiteY3" fmla="*/ 262467 h 968023"/>
              <a:gd name="connsiteX0" fmla="*/ 2256367 w 2256367"/>
              <a:gd name="connsiteY0" fmla="*/ 0 h 790223"/>
              <a:gd name="connsiteX1" fmla="*/ 1473200 w 2256367"/>
              <a:gd name="connsiteY1" fmla="*/ 242127 h 790223"/>
              <a:gd name="connsiteX2" fmla="*/ 729192 w 2256367"/>
              <a:gd name="connsiteY2" fmla="*/ 754592 h 790223"/>
              <a:gd name="connsiteX3" fmla="*/ 0 w 2256367"/>
              <a:gd name="connsiteY3" fmla="*/ 84667 h 790223"/>
              <a:gd name="connsiteX0" fmla="*/ 1996017 w 1996017"/>
              <a:gd name="connsiteY0" fmla="*/ 0 h 847373"/>
              <a:gd name="connsiteX1" fmla="*/ 1212850 w 1996017"/>
              <a:gd name="connsiteY1" fmla="*/ 242127 h 847373"/>
              <a:gd name="connsiteX2" fmla="*/ 468842 w 1996017"/>
              <a:gd name="connsiteY2" fmla="*/ 754592 h 847373"/>
              <a:gd name="connsiteX3" fmla="*/ 0 w 1996017"/>
              <a:gd name="connsiteY3" fmla="*/ 141817 h 847373"/>
              <a:gd name="connsiteX0" fmla="*/ 1996017 w 1996017"/>
              <a:gd name="connsiteY0" fmla="*/ 398148 h 1245521"/>
              <a:gd name="connsiteX1" fmla="*/ 1212850 w 1996017"/>
              <a:gd name="connsiteY1" fmla="*/ 640275 h 1245521"/>
              <a:gd name="connsiteX2" fmla="*/ 811742 w 1996017"/>
              <a:gd name="connsiteY2" fmla="*/ 104990 h 1245521"/>
              <a:gd name="connsiteX3" fmla="*/ 0 w 1996017"/>
              <a:gd name="connsiteY3" fmla="*/ 539965 h 1245521"/>
              <a:gd name="connsiteX0" fmla="*/ 1996017 w 1996017"/>
              <a:gd name="connsiteY0" fmla="*/ 316794 h 1164167"/>
              <a:gd name="connsiteX1" fmla="*/ 811742 w 1996017"/>
              <a:gd name="connsiteY1" fmla="*/ 23636 h 1164167"/>
              <a:gd name="connsiteX2" fmla="*/ 0 w 1996017"/>
              <a:gd name="connsiteY2" fmla="*/ 458611 h 1164167"/>
              <a:gd name="connsiteX0" fmla="*/ 1976967 w 1976967"/>
              <a:gd name="connsiteY0" fmla="*/ 183444 h 1164167"/>
              <a:gd name="connsiteX1" fmla="*/ 811742 w 1976967"/>
              <a:gd name="connsiteY1" fmla="*/ 23636 h 1164167"/>
              <a:gd name="connsiteX2" fmla="*/ 0 w 1976967"/>
              <a:gd name="connsiteY2" fmla="*/ 458611 h 1164167"/>
              <a:gd name="connsiteX0" fmla="*/ 1976967 w 1976967"/>
              <a:gd name="connsiteY0" fmla="*/ 61074 h 1041797"/>
              <a:gd name="connsiteX1" fmla="*/ 824442 w 1976967"/>
              <a:gd name="connsiteY1" fmla="*/ 104466 h 1041797"/>
              <a:gd name="connsiteX2" fmla="*/ 0 w 1976967"/>
              <a:gd name="connsiteY2" fmla="*/ 336241 h 1041797"/>
              <a:gd name="connsiteX0" fmla="*/ 2904067 w 2904067"/>
              <a:gd name="connsiteY0" fmla="*/ 207433 h 705556"/>
              <a:gd name="connsiteX1" fmla="*/ 1751542 w 2904067"/>
              <a:gd name="connsiteY1" fmla="*/ 250825 h 705556"/>
              <a:gd name="connsiteX2" fmla="*/ 0 w 2904067"/>
              <a:gd name="connsiteY2" fmla="*/ 0 h 705556"/>
              <a:gd name="connsiteX0" fmla="*/ 2904067 w 2904067"/>
              <a:gd name="connsiteY0" fmla="*/ 207433 h 705556"/>
              <a:gd name="connsiteX1" fmla="*/ 1408642 w 2904067"/>
              <a:gd name="connsiteY1" fmla="*/ 454025 h 705556"/>
              <a:gd name="connsiteX2" fmla="*/ 0 w 2904067"/>
              <a:gd name="connsiteY2" fmla="*/ 0 h 705556"/>
              <a:gd name="connsiteX0" fmla="*/ 2904067 w 2904067"/>
              <a:gd name="connsiteY0" fmla="*/ 207433 h 489656"/>
              <a:gd name="connsiteX1" fmla="*/ 1408642 w 2904067"/>
              <a:gd name="connsiteY1" fmla="*/ 454025 h 489656"/>
              <a:gd name="connsiteX2" fmla="*/ 0 w 2904067"/>
              <a:gd name="connsiteY2" fmla="*/ 0 h 489656"/>
              <a:gd name="connsiteX0" fmla="*/ 2992967 w 2992967"/>
              <a:gd name="connsiteY0" fmla="*/ 258233 h 536790"/>
              <a:gd name="connsiteX1" fmla="*/ 1497542 w 2992967"/>
              <a:gd name="connsiteY1" fmla="*/ 504825 h 536790"/>
              <a:gd name="connsiteX2" fmla="*/ 0 w 2992967"/>
              <a:gd name="connsiteY2" fmla="*/ 0 h 536790"/>
              <a:gd name="connsiteX0" fmla="*/ 2916767 w 2916767"/>
              <a:gd name="connsiteY0" fmla="*/ 397933 h 536790"/>
              <a:gd name="connsiteX1" fmla="*/ 1497542 w 2916767"/>
              <a:gd name="connsiteY1" fmla="*/ 504825 h 536790"/>
              <a:gd name="connsiteX2" fmla="*/ 0 w 2916767"/>
              <a:gd name="connsiteY2" fmla="*/ 0 h 536790"/>
              <a:gd name="connsiteX0" fmla="*/ 2916767 w 2916767"/>
              <a:gd name="connsiteY0" fmla="*/ 397933 h 536790"/>
              <a:gd name="connsiteX1" fmla="*/ 1497542 w 2916767"/>
              <a:gd name="connsiteY1" fmla="*/ 504825 h 536790"/>
              <a:gd name="connsiteX2" fmla="*/ 0 w 2916767"/>
              <a:gd name="connsiteY2" fmla="*/ 0 h 53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6767" h="536790">
                <a:moveTo>
                  <a:pt x="2916767" y="397933"/>
                </a:moveTo>
                <a:cubicBezTo>
                  <a:pt x="2492243" y="413059"/>
                  <a:pt x="1830212" y="481189"/>
                  <a:pt x="1497542" y="504825"/>
                </a:cubicBezTo>
                <a:cubicBezTo>
                  <a:pt x="1255184" y="536790"/>
                  <a:pt x="427567" y="489656"/>
                  <a:pt x="0" y="0"/>
                </a:cubicBezTo>
              </a:path>
            </a:pathLst>
          </a:custGeom>
          <a:ln w="38100" cap="flat" cmpd="sng" algn="ctr">
            <a:solidFill>
              <a:srgbClr val="652D89"/>
            </a:solidFill>
            <a:prstDash val="solid"/>
            <a:round/>
            <a:headEnd type="none" w="med" len="med"/>
            <a:tailEnd type="arrow" w="med" len="med"/>
          </a:ln>
          <a:effectLst>
            <a:outerShdw blurRad="25400" dist="25400" dir="5400000" rotWithShape="0">
              <a:srgbClr val="000000">
                <a:alpha val="8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070129" y="3829887"/>
            <a:ext cx="1669697" cy="730375"/>
            <a:chOff x="245985" y="3153995"/>
            <a:chExt cx="1669697" cy="730375"/>
          </a:xfrm>
        </p:grpSpPr>
        <p:grpSp>
          <p:nvGrpSpPr>
            <p:cNvPr id="34" name="Group 187"/>
            <p:cNvGrpSpPr/>
            <p:nvPr/>
          </p:nvGrpSpPr>
          <p:grpSpPr>
            <a:xfrm>
              <a:off x="1384410" y="3668926"/>
              <a:ext cx="242376" cy="215444"/>
              <a:chOff x="4868622" y="3448507"/>
              <a:chExt cx="239317" cy="215444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 flipH="1">
                <a:off x="4897545" y="347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6DB34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868622" y="3448507"/>
                <a:ext cx="239317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b="1" dirty="0" smtClean="0">
                    <a:solidFill>
                      <a:schemeClr val="accent3">
                        <a:lumMod val="10000"/>
                      </a:schemeClr>
                    </a:solidFill>
                    <a:latin typeface="Arial"/>
                    <a:cs typeface="Arial"/>
                  </a:rPr>
                  <a:t>3</a:t>
                </a:r>
              </a:p>
            </p:txBody>
          </p:sp>
        </p:grpSp>
        <p:sp>
          <p:nvSpPr>
            <p:cNvPr id="35" name="TextBox 34"/>
            <p:cNvSpPr txBox="1">
              <a:spLocks/>
            </p:cNvSpPr>
            <p:nvPr/>
          </p:nvSpPr>
          <p:spPr>
            <a:xfrm flipH="1">
              <a:off x="321882" y="3168601"/>
              <a:ext cx="1593800" cy="26039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4B3578"/>
              </a:solidFill>
            </a:ln>
            <a:effectLst>
              <a:outerShdw blurRad="38100" dist="38100" dir="2700000">
                <a:srgbClr val="000000">
                  <a:alpha val="7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endParaRPr lang="en-US" sz="1000" dirty="0">
                <a:latin typeface="Arial"/>
                <a:cs typeface="Arial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 flipH="1">
              <a:off x="245985" y="3153995"/>
              <a:ext cx="1669695" cy="374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100" b="1" dirty="0" smtClean="0">
                  <a:solidFill>
                    <a:srgbClr val="080808"/>
                  </a:solidFill>
                  <a:latin typeface="Arial"/>
                  <a:cs typeface="Arial"/>
                </a:rPr>
                <a:t>s:</a:t>
              </a:r>
              <a:r>
                <a:rPr lang="en-US" sz="1100" b="1" dirty="0" smtClean="0">
                  <a:solidFill>
                    <a:srgbClr val="00B050"/>
                  </a:solidFill>
                  <a:latin typeface="Arial"/>
                  <a:cs typeface="Arial"/>
                </a:rPr>
                <a:t> 153.17.16.82:1056</a:t>
              </a:r>
              <a:endParaRPr lang="en-US" sz="1100" b="1" baseline="-25000" dirty="0" smtClean="0">
                <a:solidFill>
                  <a:srgbClr val="00B050"/>
                </a:solidFill>
                <a:latin typeface="Arial"/>
                <a:cs typeface="Arial"/>
              </a:endParaRPr>
            </a:p>
            <a:p>
              <a:pPr algn="r"/>
              <a:endParaRPr lang="en-US" sz="1100" b="1" baseline="-250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37" name="TextBox 36"/>
            <p:cNvSpPr txBox="1">
              <a:spLocks/>
            </p:cNvSpPr>
            <p:nvPr/>
          </p:nvSpPr>
          <p:spPr>
            <a:xfrm flipH="1">
              <a:off x="321882" y="3429000"/>
              <a:ext cx="1593800" cy="26039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4B3578"/>
              </a:solidFill>
            </a:ln>
            <a:effectLst>
              <a:outerShdw blurRad="38100" dist="38100" dir="2700000">
                <a:srgbClr val="000000">
                  <a:alpha val="7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endParaRPr lang="en-US" sz="1000" dirty="0">
                <a:latin typeface="Arial"/>
                <a:cs typeface="Arial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flipH="1">
              <a:off x="321879" y="3429001"/>
              <a:ext cx="1593801" cy="374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100" b="1" dirty="0" smtClean="0">
                  <a:solidFill>
                    <a:srgbClr val="061C23"/>
                  </a:solidFill>
                  <a:latin typeface="Arial"/>
                  <a:cs typeface="Arial"/>
                </a:rPr>
                <a:t>d: </a:t>
              </a:r>
              <a:r>
                <a:rPr lang="en-US" sz="1100" b="1" dirty="0" smtClean="0">
                  <a:solidFill>
                    <a:srgbClr val="FF0000"/>
                  </a:solidFill>
                  <a:latin typeface="Arial"/>
                  <a:cs typeface="Arial"/>
                </a:rPr>
                <a:t>192.0.2.1:</a:t>
              </a:r>
              <a:r>
                <a:rPr lang="en-US" sz="1100" b="1" dirty="0" smtClean="0">
                  <a:solidFill>
                    <a:srgbClr val="080808"/>
                  </a:solidFill>
                  <a:latin typeface="Arial"/>
                  <a:cs typeface="Arial"/>
                </a:rPr>
                <a:t>80</a:t>
              </a:r>
              <a:endParaRPr lang="en-US" sz="1100" b="1" baseline="-25000" dirty="0" smtClean="0">
                <a:solidFill>
                  <a:srgbClr val="080808"/>
                </a:solidFill>
                <a:latin typeface="Arial"/>
                <a:cs typeface="Arial"/>
              </a:endParaRPr>
            </a:p>
            <a:p>
              <a:pPr algn="r"/>
              <a:endParaRPr lang="en-US" sz="1100" b="1" baseline="-25000" dirty="0">
                <a:solidFill>
                  <a:srgbClr val="061C23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53184" y="1676252"/>
            <a:ext cx="5084967" cy="1657449"/>
            <a:chOff x="929040" y="1000360"/>
            <a:chExt cx="5084967" cy="1657449"/>
          </a:xfrm>
        </p:grpSpPr>
        <p:sp>
          <p:nvSpPr>
            <p:cNvPr id="42" name="Rectangular Callout 41"/>
            <p:cNvSpPr/>
            <p:nvPr/>
          </p:nvSpPr>
          <p:spPr bwMode="auto">
            <a:xfrm flipH="1" flipV="1">
              <a:off x="1004935" y="1228045"/>
              <a:ext cx="4933174" cy="758949"/>
            </a:xfrm>
            <a:prstGeom prst="wedgeRectCallout">
              <a:avLst>
                <a:gd name="adj1" fmla="val 24512"/>
                <a:gd name="adj2" fmla="val -221980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2446940" y="2442365"/>
              <a:ext cx="246080" cy="215444"/>
              <a:chOff x="4277386" y="1152150"/>
              <a:chExt cx="246080" cy="215444"/>
            </a:xfrm>
          </p:grpSpPr>
          <p:sp>
            <p:nvSpPr>
              <p:cNvPr id="47" name="Oval 46"/>
              <p:cNvSpPr>
                <a:spLocks noChangeAspect="1"/>
              </p:cNvSpPr>
              <p:nvPr/>
            </p:nvSpPr>
            <p:spPr>
              <a:xfrm flipH="1">
                <a:off x="4311010" y="1177551"/>
                <a:ext cx="212456" cy="1828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6DB34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4277386" y="1152150"/>
                <a:ext cx="242375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b="1" dirty="0" smtClean="0">
                    <a:solidFill>
                      <a:schemeClr val="accent3">
                        <a:lumMod val="10000"/>
                      </a:schemeClr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929040" y="1000360"/>
              <a:ext cx="5084967" cy="1062530"/>
              <a:chOff x="1232617" y="1303940"/>
              <a:chExt cx="5084967" cy="1062530"/>
            </a:xfrm>
          </p:grpSpPr>
          <p:sp>
            <p:nvSpPr>
              <p:cNvPr id="45" name="TextBox 44"/>
              <p:cNvSpPr txBox="1">
                <a:spLocks/>
              </p:cNvSpPr>
              <p:nvPr/>
            </p:nvSpPr>
            <p:spPr>
              <a:xfrm flipH="1">
                <a:off x="1232617" y="1423016"/>
                <a:ext cx="5084967" cy="94345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4B3578"/>
                </a:solidFill>
              </a:ln>
              <a:effectLst>
                <a:outerShdw blurRad="38100" dist="38100" dir="2700000">
                  <a:srgbClr val="000000">
                    <a:alpha val="70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1000" dirty="0">
                  <a:latin typeface="Arial"/>
                  <a:cs typeface="Arial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 flipH="1">
                <a:off x="1232620" y="1303940"/>
                <a:ext cx="5009070" cy="1051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1100" b="1" dirty="0" smtClean="0">
                  <a:solidFill>
                    <a:srgbClr val="080808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r>
                  <a:rPr lang="en-US" sz="1100" b="1" dirty="0" smtClean="0">
                    <a:solidFill>
                      <a:srgbClr val="080808"/>
                    </a:solidFill>
                    <a:latin typeface="Courier New" pitchFamily="49" charset="0"/>
                    <a:cs typeface="Courier New" pitchFamily="49" charset="0"/>
                  </a:rPr>
                  <a:t>asr1knat64#</a:t>
                </a:r>
                <a:r>
                  <a:rPr lang="en-US" sz="1100" b="1" dirty="0" smtClean="0">
                    <a:solidFill>
                      <a:srgbClr val="080808"/>
                    </a:solidFill>
                    <a:latin typeface="Courier New" pitchFamily="49" charset="0"/>
                    <a:cs typeface="Courier New" pitchFamily="49" charset="0"/>
                  </a:rPr>
                  <a:t>sh nat64 trans</a:t>
                </a:r>
              </a:p>
              <a:p>
                <a:endParaRPr lang="en-US" sz="1100" b="1" dirty="0" smtClean="0">
                  <a:solidFill>
                    <a:srgbClr val="080808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r>
                  <a:rPr lang="en-US" sz="1100" b="1" dirty="0" err="1" smtClean="0">
                    <a:solidFill>
                      <a:srgbClr val="080808"/>
                    </a:solidFill>
                    <a:latin typeface="Courier New" pitchFamily="49" charset="0"/>
                    <a:cs typeface="Courier New" pitchFamily="49" charset="0"/>
                  </a:rPr>
                  <a:t>tcp</a:t>
                </a:r>
                <a:r>
                  <a:rPr lang="en-US" sz="1100" b="1" dirty="0" smtClean="0">
                    <a:solidFill>
                      <a:srgbClr val="080808"/>
                    </a:solidFill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100" b="1" dirty="0" smtClean="0">
                    <a:solidFill>
                      <a:srgbClr val="080808"/>
                    </a:solidFill>
                    <a:latin typeface="Courier New" pitchFamily="49" charset="0"/>
                    <a:cs typeface="Courier New" pitchFamily="49" charset="0"/>
                  </a:rPr>
                  <a:t>192.0.2.1:</a:t>
                </a:r>
                <a:r>
                  <a:rPr lang="en-US" sz="1100" b="1" dirty="0" smtClean="0">
                    <a:solidFill>
                      <a:srgbClr val="080808"/>
                    </a:solidFill>
                    <a:latin typeface="Courier New" pitchFamily="49" charset="0"/>
                    <a:cs typeface="Courier New" pitchFamily="49" charset="0"/>
                  </a:rPr>
                  <a:t>80    [2610:d0:1208:cafe:</a:t>
                </a:r>
                <a:r>
                  <a:rPr lang="en-US" sz="1100" b="1" dirty="0" smtClean="0">
                    <a:solidFill>
                      <a:srgbClr val="080808"/>
                    </a:solidFill>
                    <a:latin typeface="Courier New" pitchFamily="49" charset="0"/>
                    <a:cs typeface="Courier New" pitchFamily="49" charset="0"/>
                  </a:rPr>
                  <a:t>:c000:201]</a:t>
                </a:r>
                <a:r>
                  <a:rPr lang="en-US" sz="1100" b="1" dirty="0" smtClean="0">
                    <a:solidFill>
                      <a:srgbClr val="080808"/>
                    </a:solidFill>
                    <a:latin typeface="Courier New" pitchFamily="49" charset="0"/>
                    <a:cs typeface="Courier New" pitchFamily="49" charset="0"/>
                  </a:rPr>
                  <a:t>:80</a:t>
                </a:r>
              </a:p>
              <a:p>
                <a:r>
                  <a:rPr lang="en-US" sz="1100" b="1" dirty="0" smtClean="0">
                    <a:solidFill>
                      <a:srgbClr val="080808"/>
                    </a:solidFill>
                    <a:latin typeface="Courier New" pitchFamily="49" charset="0"/>
                    <a:cs typeface="Courier New" pitchFamily="49" charset="0"/>
                  </a:rPr>
                  <a:t>      153.16.17.82:1056  [</a:t>
                </a:r>
                <a:r>
                  <a:rPr lang="en-US" sz="1100" b="1" dirty="0" err="1" smtClean="0">
                    <a:solidFill>
                      <a:srgbClr val="080808"/>
                    </a:solidFill>
                    <a:latin typeface="Courier New" pitchFamily="49" charset="0"/>
                    <a:cs typeface="Courier New" pitchFamily="49" charset="0"/>
                  </a:rPr>
                  <a:t>2607:f128:42:73</a:t>
                </a:r>
                <a:r>
                  <a:rPr lang="en-US" sz="1100" b="1" dirty="0" smtClean="0">
                    <a:solidFill>
                      <a:srgbClr val="080808"/>
                    </a:solidFill>
                    <a:latin typeface="Courier New" pitchFamily="49" charset="0"/>
                    <a:cs typeface="Courier New" pitchFamily="49" charset="0"/>
                  </a:rPr>
                  <a:t>::2]:37897 </a:t>
                </a:r>
              </a:p>
              <a:p>
                <a:endParaRPr lang="en-US" sz="1100" b="1" baseline="-25000" dirty="0">
                  <a:solidFill>
                    <a:srgbClr val="FF0000"/>
                  </a:solidFill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070129" y="4712052"/>
            <a:ext cx="1669697" cy="1096456"/>
            <a:chOff x="245985" y="4036160"/>
            <a:chExt cx="1669697" cy="1096456"/>
          </a:xfrm>
        </p:grpSpPr>
        <p:grpSp>
          <p:nvGrpSpPr>
            <p:cNvPr id="50" name="Group 187"/>
            <p:cNvGrpSpPr/>
            <p:nvPr/>
          </p:nvGrpSpPr>
          <p:grpSpPr>
            <a:xfrm>
              <a:off x="1080830" y="4036160"/>
              <a:ext cx="242375" cy="215444"/>
              <a:chOff x="4868626" y="3448507"/>
              <a:chExt cx="239315" cy="215444"/>
            </a:xfrm>
          </p:grpSpPr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 flipH="1">
                <a:off x="4897545" y="347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6DB34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868626" y="3448507"/>
                <a:ext cx="239315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b="1" dirty="0" smtClean="0">
                    <a:solidFill>
                      <a:schemeClr val="accent3">
                        <a:lumMod val="10000"/>
                      </a:schemeClr>
                    </a:solidFill>
                    <a:latin typeface="Arial"/>
                    <a:cs typeface="Arial"/>
                  </a:rPr>
                  <a:t>4</a:t>
                </a:r>
              </a:p>
            </p:txBody>
          </p:sp>
        </p:grpSp>
        <p:sp>
          <p:nvSpPr>
            <p:cNvPr id="51" name="TextBox 50"/>
            <p:cNvSpPr txBox="1">
              <a:spLocks/>
            </p:cNvSpPr>
            <p:nvPr/>
          </p:nvSpPr>
          <p:spPr>
            <a:xfrm flipH="1">
              <a:off x="321882" y="4610606"/>
              <a:ext cx="1593800" cy="26039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4B3578"/>
              </a:solidFill>
            </a:ln>
            <a:effectLst>
              <a:outerShdw blurRad="38100" dist="38100" dir="2700000">
                <a:srgbClr val="000000">
                  <a:alpha val="7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endParaRPr lang="en-US" sz="1000" dirty="0">
                <a:latin typeface="Arial"/>
                <a:cs typeface="Arial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 flipH="1">
              <a:off x="245985" y="4596000"/>
              <a:ext cx="166969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100" b="1" dirty="0" smtClean="0">
                  <a:solidFill>
                    <a:srgbClr val="080808"/>
                  </a:solidFill>
                  <a:latin typeface="Arial"/>
                  <a:cs typeface="Arial"/>
                </a:rPr>
                <a:t>s:</a:t>
              </a:r>
              <a:r>
                <a:rPr lang="en-US" sz="1100" b="1" dirty="0" smtClean="0">
                  <a:solidFill>
                    <a:srgbClr val="00B050"/>
                  </a:solidFill>
                  <a:latin typeface="Arial"/>
                  <a:cs typeface="Arial"/>
                </a:rPr>
                <a:t> </a:t>
              </a:r>
              <a:r>
                <a:rPr lang="en-US" sz="1100" b="1" dirty="0" smtClean="0">
                  <a:solidFill>
                    <a:srgbClr val="FF0000"/>
                  </a:solidFill>
                  <a:cs typeface="Arial"/>
                </a:rPr>
                <a:t>192.0.2.1:</a:t>
              </a:r>
              <a:r>
                <a:rPr lang="en-US" sz="1100" b="1" dirty="0" smtClean="0">
                  <a:solidFill>
                    <a:srgbClr val="080808"/>
                  </a:solidFill>
                  <a:cs typeface="Arial"/>
                </a:rPr>
                <a:t>80</a:t>
              </a:r>
              <a:endParaRPr lang="en-US" sz="1100" b="1" baseline="-250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53" name="TextBox 52"/>
            <p:cNvSpPr txBox="1">
              <a:spLocks/>
            </p:cNvSpPr>
            <p:nvPr/>
          </p:nvSpPr>
          <p:spPr>
            <a:xfrm flipH="1">
              <a:off x="321882" y="4871005"/>
              <a:ext cx="1593800" cy="26039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4B3578"/>
              </a:solidFill>
            </a:ln>
            <a:effectLst>
              <a:outerShdw blurRad="38100" dist="38100" dir="2700000">
                <a:srgbClr val="000000">
                  <a:alpha val="7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endParaRPr lang="en-US" sz="1000" dirty="0">
                <a:latin typeface="Arial"/>
                <a:cs typeface="Arial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 flipH="1">
              <a:off x="321879" y="4871006"/>
              <a:ext cx="159380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100" b="1" dirty="0" smtClean="0">
                  <a:solidFill>
                    <a:srgbClr val="061C23"/>
                  </a:solidFill>
                  <a:latin typeface="Arial"/>
                  <a:cs typeface="Arial"/>
                </a:rPr>
                <a:t>d: </a:t>
              </a:r>
              <a:r>
                <a:rPr lang="en-US" sz="1100" b="1" dirty="0" smtClean="0">
                  <a:solidFill>
                    <a:srgbClr val="00B050"/>
                  </a:solidFill>
                  <a:cs typeface="Arial"/>
                </a:rPr>
                <a:t>153.17.16.82:1056</a:t>
              </a:r>
              <a:endParaRPr lang="en-US" sz="1100" b="1" baseline="-25000" dirty="0" smtClean="0">
                <a:solidFill>
                  <a:srgbClr val="080808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422873" y="3538548"/>
            <a:ext cx="2959906" cy="875169"/>
            <a:chOff x="2598729" y="2862656"/>
            <a:chExt cx="2959906" cy="875169"/>
          </a:xfrm>
        </p:grpSpPr>
        <p:grpSp>
          <p:nvGrpSpPr>
            <p:cNvPr id="58" name="Group 187"/>
            <p:cNvGrpSpPr/>
            <p:nvPr/>
          </p:nvGrpSpPr>
          <p:grpSpPr>
            <a:xfrm>
              <a:off x="4933071" y="3441241"/>
              <a:ext cx="246089" cy="215444"/>
              <a:chOff x="4868594" y="3448507"/>
              <a:chExt cx="211831" cy="215444"/>
            </a:xfrm>
          </p:grpSpPr>
          <p:sp>
            <p:nvSpPr>
              <p:cNvPr id="63" name="Oval 62"/>
              <p:cNvSpPr>
                <a:spLocks noChangeAspect="1"/>
              </p:cNvSpPr>
              <p:nvPr/>
            </p:nvSpPr>
            <p:spPr>
              <a:xfrm flipH="1">
                <a:off x="4897545" y="347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6DB34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4868594" y="3448507"/>
                <a:ext cx="20863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b="1" dirty="0" smtClean="0">
                    <a:solidFill>
                      <a:schemeClr val="accent3">
                        <a:lumMod val="10000"/>
                      </a:schemeClr>
                    </a:solidFill>
                    <a:latin typeface="Arial"/>
                    <a:cs typeface="Arial"/>
                  </a:rPr>
                  <a:t>5</a:t>
                </a:r>
              </a:p>
            </p:txBody>
          </p:sp>
        </p:grpSp>
        <p:sp>
          <p:nvSpPr>
            <p:cNvPr id="59" name="TextBox 58"/>
            <p:cNvSpPr txBox="1">
              <a:spLocks/>
            </p:cNvSpPr>
            <p:nvPr/>
          </p:nvSpPr>
          <p:spPr>
            <a:xfrm flipH="1">
              <a:off x="2685792" y="2877262"/>
              <a:ext cx="2872842" cy="26039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4B3578"/>
              </a:solidFill>
            </a:ln>
            <a:effectLst>
              <a:outerShdw blurRad="38100" dist="38100" dir="2700000">
                <a:srgbClr val="000000">
                  <a:alpha val="7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endParaRPr lang="en-US" sz="1000" dirty="0">
                <a:latin typeface="Arial"/>
                <a:cs typeface="Arial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 flipH="1">
              <a:off x="2623314" y="2862656"/>
              <a:ext cx="293532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100" b="1" dirty="0" smtClean="0">
                  <a:solidFill>
                    <a:srgbClr val="080808"/>
                  </a:solidFill>
                  <a:latin typeface="Arial"/>
                  <a:cs typeface="Arial"/>
                </a:rPr>
                <a:t>s: </a:t>
              </a:r>
              <a:r>
                <a:rPr lang="en-US" sz="1100" b="1" dirty="0" smtClean="0">
                  <a:solidFill>
                    <a:srgbClr val="FF0000"/>
                  </a:solidFill>
                  <a:cs typeface="Arial"/>
                </a:rPr>
                <a:t>[</a:t>
              </a:r>
              <a:r>
                <a:rPr lang="en-US" sz="1100" b="1" dirty="0" smtClean="0">
                  <a:solidFill>
                    <a:srgbClr val="FF0000"/>
                  </a:solidFill>
                  <a:cs typeface="Arial"/>
                </a:rPr>
                <a:t>2001:db8:</a:t>
              </a:r>
              <a:r>
                <a:rPr lang="en-US" sz="1100" b="1" dirty="0" smtClean="0">
                  <a:solidFill>
                    <a:srgbClr val="FF0000"/>
                  </a:solidFill>
                  <a:cs typeface="Arial"/>
                </a:rPr>
                <a:t>72.163.4.161]:</a:t>
              </a:r>
              <a:r>
                <a:rPr lang="en-US" sz="1100" b="1" dirty="0" smtClean="0">
                  <a:solidFill>
                    <a:srgbClr val="080808"/>
                  </a:solidFill>
                  <a:cs typeface="Arial"/>
                </a:rPr>
                <a:t>80</a:t>
              </a:r>
              <a:endParaRPr lang="en-US" sz="1100" b="1" baseline="-250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61" name="TextBox 60"/>
            <p:cNvSpPr txBox="1">
              <a:spLocks/>
            </p:cNvSpPr>
            <p:nvPr/>
          </p:nvSpPr>
          <p:spPr>
            <a:xfrm flipH="1">
              <a:off x="2685792" y="3137661"/>
              <a:ext cx="2872842" cy="26039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4B3578"/>
              </a:solidFill>
            </a:ln>
            <a:effectLst>
              <a:outerShdw blurRad="38100" dist="38100" dir="2700000">
                <a:srgbClr val="000000">
                  <a:alpha val="7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endParaRPr lang="en-US" sz="1000" dirty="0">
                <a:latin typeface="Arial"/>
                <a:cs typeface="Arial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 flipH="1">
              <a:off x="2598729" y="3137661"/>
              <a:ext cx="2959906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100" b="1" dirty="0" smtClean="0">
                  <a:solidFill>
                    <a:srgbClr val="061C23"/>
                  </a:solidFill>
                  <a:latin typeface="Arial"/>
                  <a:cs typeface="Arial"/>
                </a:rPr>
                <a:t>d: </a:t>
              </a:r>
              <a:r>
                <a:rPr lang="en-US" sz="1100" b="1" dirty="0" smtClean="0">
                  <a:solidFill>
                    <a:srgbClr val="080808"/>
                  </a:solidFill>
                  <a:cs typeface="Arial"/>
                </a:rPr>
                <a:t>[</a:t>
              </a:r>
              <a:r>
                <a:rPr lang="en-US" sz="1100" b="1" dirty="0" err="1" smtClean="0">
                  <a:solidFill>
                    <a:srgbClr val="080808"/>
                  </a:solidFill>
                  <a:cs typeface="Arial"/>
                </a:rPr>
                <a:t>2607:f128:42:73</a:t>
              </a:r>
              <a:r>
                <a:rPr lang="en-US" sz="1100" b="1" dirty="0" smtClean="0">
                  <a:solidFill>
                    <a:srgbClr val="080808"/>
                  </a:solidFill>
                  <a:cs typeface="Arial"/>
                </a:rPr>
                <a:t>::2]:37897</a:t>
              </a:r>
              <a:endParaRPr lang="en-US" sz="1100" b="1" baseline="-25000" dirty="0" smtClean="0">
                <a:solidFill>
                  <a:srgbClr val="080808"/>
                </a:solidFill>
                <a:cs typeface="Arial"/>
              </a:endParaRPr>
            </a:p>
            <a:p>
              <a:pPr algn="r"/>
              <a:endParaRPr lang="en-US" sz="1100" b="1" baseline="-25000" dirty="0" smtClean="0">
                <a:solidFill>
                  <a:srgbClr val="FF0000"/>
                </a:solidFill>
                <a:cs typeface="Arial"/>
              </a:endParaRPr>
            </a:p>
            <a:p>
              <a:pPr algn="r"/>
              <a:endParaRPr lang="en-US" sz="1100" b="1" baseline="-25000" dirty="0" smtClean="0">
                <a:solidFill>
                  <a:srgbClr val="080808"/>
                </a:solidFill>
                <a:latin typeface="Arial"/>
                <a:cs typeface="Arial"/>
              </a:endParaRPr>
            </a:p>
            <a:p>
              <a:pPr algn="r"/>
              <a:endParaRPr lang="en-US" sz="1100" b="1" baseline="-25000" dirty="0">
                <a:solidFill>
                  <a:srgbClr val="061C23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5638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5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95" y="601927"/>
            <a:ext cx="65786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34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IPv4 has run out.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986" y="1417638"/>
            <a:ext cx="3218440" cy="53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79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02" y="333179"/>
            <a:ext cx="6565900" cy="2578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989" y="2660850"/>
            <a:ext cx="65786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06" y="3664150"/>
            <a:ext cx="6527800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46" y="5499100"/>
            <a:ext cx="6515100" cy="1358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1638" y="4318000"/>
            <a:ext cx="65786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0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9144000" cy="468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1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393700"/>
            <a:ext cx="6197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47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4900"/>
            <a:ext cx="9144000" cy="21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33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62" y="2211530"/>
            <a:ext cx="8471144" cy="228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03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410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59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6599"/>
          <a:stretch/>
        </p:blipFill>
        <p:spPr>
          <a:xfrm>
            <a:off x="173173" y="1442906"/>
            <a:ext cx="8869061" cy="34489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6300" y="5474939"/>
            <a:ext cx="318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Clearly, this is not good enough.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2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5899" y="1659485"/>
            <a:ext cx="871264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FOSDEM’14 is the first general-purpose conference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 smtClean="0"/>
              <a:t>With IPv6-only as a default</a:t>
            </a:r>
          </a:p>
          <a:p>
            <a:pPr algn="ctr"/>
            <a:endParaRPr lang="en-US" sz="3200" dirty="0"/>
          </a:p>
          <a:p>
            <a:pPr algn="ctr"/>
            <a:r>
              <a:rPr lang="en-US" sz="3200" b="1" dirty="0" smtClean="0"/>
              <a:t>You all are part of history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46579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7081" y="1893453"/>
            <a:ext cx="460846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Do we continue </a:t>
            </a:r>
          </a:p>
          <a:p>
            <a:r>
              <a:rPr lang="en-US" sz="5400" dirty="0" smtClean="0"/>
              <a:t>    tomorrow 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22631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42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57200" y="1834137"/>
            <a:ext cx="83904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Pool </a:t>
            </a:r>
            <a:r>
              <a:rPr lang="en-US" sz="1200" b="1" dirty="0" err="1">
                <a:latin typeface="Courier New"/>
                <a:cs typeface="Courier New"/>
              </a:rPr>
              <a:t>Wifi</a:t>
            </a:r>
            <a:r>
              <a:rPr lang="en-US" sz="1200" b="1" dirty="0">
                <a:latin typeface="Courier New"/>
                <a:cs typeface="Courier New"/>
              </a:rPr>
              <a:t>-client-</a:t>
            </a:r>
            <a:r>
              <a:rPr lang="en-US" sz="1200" b="1" dirty="0" err="1">
                <a:latin typeface="Courier New"/>
                <a:cs typeface="Courier New"/>
              </a:rPr>
              <a:t>dualstack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</a:p>
          <a:p>
            <a:r>
              <a:rPr lang="en-US" sz="1200" dirty="0">
                <a:latin typeface="Courier New"/>
                <a:cs typeface="Courier New"/>
              </a:rPr>
              <a:t> Utilization mark (high/low)    : 100 / 0</a:t>
            </a:r>
          </a:p>
          <a:p>
            <a:r>
              <a:rPr lang="en-US" sz="1200" dirty="0">
                <a:latin typeface="Courier New"/>
                <a:cs typeface="Courier New"/>
              </a:rPr>
              <a:t> Subnet size (first/next)       : 0 / 0</a:t>
            </a:r>
          </a:p>
          <a:p>
            <a:r>
              <a:rPr lang="en-US" sz="1200" dirty="0">
                <a:latin typeface="Courier New"/>
                <a:cs typeface="Courier New"/>
              </a:rPr>
              <a:t> Total addresses                : 4094</a:t>
            </a:r>
          </a:p>
          <a:p>
            <a:r>
              <a:rPr lang="en-US" sz="1200" dirty="0">
                <a:latin typeface="Courier New"/>
                <a:cs typeface="Courier New"/>
              </a:rPr>
              <a:t> Leased addresses               : 4093</a:t>
            </a:r>
          </a:p>
          <a:p>
            <a:r>
              <a:rPr lang="en-US" sz="1200" dirty="0">
                <a:latin typeface="Courier New"/>
                <a:cs typeface="Courier New"/>
              </a:rPr>
              <a:t> Excluded addresses             : 0</a:t>
            </a:r>
          </a:p>
          <a:p>
            <a:r>
              <a:rPr lang="en-US" sz="1200" dirty="0">
                <a:latin typeface="Courier New"/>
                <a:cs typeface="Courier New"/>
              </a:rPr>
              <a:t> Pending event                  : none</a:t>
            </a:r>
          </a:p>
          <a:p>
            <a:r>
              <a:rPr lang="en-US" sz="1200" dirty="0">
                <a:latin typeface="Courier New"/>
                <a:cs typeface="Courier New"/>
              </a:rPr>
              <a:t> 1 subnet is currently in the pool :</a:t>
            </a:r>
          </a:p>
          <a:p>
            <a:r>
              <a:rPr lang="en-US" sz="1200" dirty="0">
                <a:latin typeface="Courier New"/>
                <a:cs typeface="Courier New"/>
              </a:rPr>
              <a:t> Current index        IP address range                    Leased/Excluded/Total</a:t>
            </a:r>
          </a:p>
          <a:p>
            <a:r>
              <a:rPr lang="en-US" sz="1200" dirty="0">
                <a:latin typeface="Courier New"/>
                <a:cs typeface="Courier New"/>
              </a:rPr>
              <a:t> 0.0.0.0              151.216.48.1     - 151.216.63.254    </a:t>
            </a:r>
            <a:r>
              <a:rPr lang="en-US" sz="1200" b="1" dirty="0">
                <a:latin typeface="Courier New"/>
                <a:cs typeface="Courier New"/>
              </a:rPr>
              <a:t>4093  / 0     / </a:t>
            </a:r>
            <a:r>
              <a:rPr lang="en-US" sz="1200" b="1" dirty="0" smtClean="0">
                <a:latin typeface="Courier New"/>
                <a:cs typeface="Courier New"/>
              </a:rPr>
              <a:t>4094</a:t>
            </a:r>
          </a:p>
          <a:p>
            <a:endParaRPr lang="en-US" sz="1200" b="1" dirty="0">
              <a:latin typeface="Courier New"/>
              <a:cs typeface="Courier New"/>
            </a:endParaRPr>
          </a:p>
          <a:p>
            <a:endParaRPr lang="en-US" sz="1200" b="1" dirty="0">
              <a:latin typeface="Courier New"/>
              <a:cs typeface="Courier New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 at FOSDEM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951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57200" y="1834137"/>
            <a:ext cx="839043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Pool </a:t>
            </a:r>
            <a:r>
              <a:rPr lang="en-US" sz="1200" b="1" dirty="0" err="1">
                <a:latin typeface="Courier New"/>
                <a:cs typeface="Courier New"/>
              </a:rPr>
              <a:t>Wifi</a:t>
            </a:r>
            <a:r>
              <a:rPr lang="en-US" sz="1200" b="1" dirty="0">
                <a:latin typeface="Courier New"/>
                <a:cs typeface="Courier New"/>
              </a:rPr>
              <a:t>-client-</a:t>
            </a:r>
            <a:r>
              <a:rPr lang="en-US" sz="1200" b="1" dirty="0" err="1">
                <a:latin typeface="Courier New"/>
                <a:cs typeface="Courier New"/>
              </a:rPr>
              <a:t>dualstack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</a:p>
          <a:p>
            <a:r>
              <a:rPr lang="en-US" sz="1200" dirty="0">
                <a:latin typeface="Courier New"/>
                <a:cs typeface="Courier New"/>
              </a:rPr>
              <a:t> Utilization mark (high/low)    : 100 / 0</a:t>
            </a:r>
          </a:p>
          <a:p>
            <a:r>
              <a:rPr lang="en-US" sz="1200" dirty="0">
                <a:latin typeface="Courier New"/>
                <a:cs typeface="Courier New"/>
              </a:rPr>
              <a:t> Subnet size (first/next)       : 0 / 0</a:t>
            </a:r>
          </a:p>
          <a:p>
            <a:r>
              <a:rPr lang="en-US" sz="1200" dirty="0">
                <a:latin typeface="Courier New"/>
                <a:cs typeface="Courier New"/>
              </a:rPr>
              <a:t> Total addresses                : 4094</a:t>
            </a:r>
          </a:p>
          <a:p>
            <a:r>
              <a:rPr lang="en-US" sz="1200" dirty="0">
                <a:latin typeface="Courier New"/>
                <a:cs typeface="Courier New"/>
              </a:rPr>
              <a:t> Leased addresses               : 4093</a:t>
            </a:r>
          </a:p>
          <a:p>
            <a:r>
              <a:rPr lang="en-US" sz="1200" dirty="0">
                <a:latin typeface="Courier New"/>
                <a:cs typeface="Courier New"/>
              </a:rPr>
              <a:t> Excluded addresses             : 0</a:t>
            </a:r>
          </a:p>
          <a:p>
            <a:r>
              <a:rPr lang="en-US" sz="1200" dirty="0">
                <a:latin typeface="Courier New"/>
                <a:cs typeface="Courier New"/>
              </a:rPr>
              <a:t> Pending event                  : none</a:t>
            </a:r>
          </a:p>
          <a:p>
            <a:r>
              <a:rPr lang="en-US" sz="1200" dirty="0">
                <a:latin typeface="Courier New"/>
                <a:cs typeface="Courier New"/>
              </a:rPr>
              <a:t> 1 subnet is currently in the pool :</a:t>
            </a:r>
          </a:p>
          <a:p>
            <a:r>
              <a:rPr lang="en-US" sz="1200" dirty="0">
                <a:latin typeface="Courier New"/>
                <a:cs typeface="Courier New"/>
              </a:rPr>
              <a:t> Current index        IP address range                    Leased/Excluded/Total</a:t>
            </a:r>
          </a:p>
          <a:p>
            <a:r>
              <a:rPr lang="en-US" sz="1200" dirty="0">
                <a:latin typeface="Courier New"/>
                <a:cs typeface="Courier New"/>
              </a:rPr>
              <a:t> 0.0.0.0              151.216.48.1     - 151.216.63.254    </a:t>
            </a:r>
            <a:r>
              <a:rPr lang="en-US" sz="1200" b="1" dirty="0">
                <a:latin typeface="Courier New"/>
                <a:cs typeface="Courier New"/>
              </a:rPr>
              <a:t>4093  / 0     / </a:t>
            </a:r>
            <a:r>
              <a:rPr lang="en-US" sz="1200" b="1" dirty="0" smtClean="0">
                <a:latin typeface="Courier New"/>
                <a:cs typeface="Courier New"/>
              </a:rPr>
              <a:t>4094</a:t>
            </a:r>
          </a:p>
          <a:p>
            <a:endParaRPr lang="en-US" sz="1200" b="1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Pool Wifi-client-FOSDEM14 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 Utilization mark (high/low)    : 100 / 0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 Subnet size (first/next)       : 0 / 0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 Total addresses                : 8190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 Leased addresses               : 853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 Excluded addresses             : 0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 Pending event                  : none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 1 subnet is currently in the pool 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 Current index        IP address range                    Leased/Excluded/Total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 151.216.3.151        151.216.0.1      - 151.216.31.254    853   / 0     / 8190</a:t>
            </a:r>
          </a:p>
          <a:p>
            <a:endParaRPr lang="en-US" sz="1200" b="1" dirty="0">
              <a:latin typeface="Courier New"/>
              <a:cs typeface="Courier New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 at FOSDEM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28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IPv5 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 Internet Experiment Note IEN-119[1] (1979)</a:t>
            </a:r>
          </a:p>
          <a:p>
            <a:r>
              <a:rPr lang="en-US" dirty="0" smtClean="0"/>
              <a:t>Never made it to public use</a:t>
            </a:r>
          </a:p>
          <a:p>
            <a:r>
              <a:rPr lang="en-US" dirty="0" smtClean="0"/>
              <a:t>The version numbers are allocated only once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81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64 bits in an address should be enough ?</a:t>
            </a:r>
          </a:p>
          <a:p>
            <a:r>
              <a:rPr lang="en-US" dirty="0" smtClean="0"/>
              <a:t>We need variable length addresses !</a:t>
            </a:r>
          </a:p>
          <a:p>
            <a:pPr lvl="1"/>
            <a:r>
              <a:rPr lang="en-US" dirty="0" smtClean="0"/>
              <a:t>(unlimited !)</a:t>
            </a:r>
          </a:p>
          <a:p>
            <a:r>
              <a:rPr lang="en-US" dirty="0" smtClean="0"/>
              <a:t>No, it has to be fixed length</a:t>
            </a:r>
          </a:p>
          <a:p>
            <a:r>
              <a:rPr lang="en-US" dirty="0" smtClean="0"/>
              <a:t>256 bits -&gt; 2^256 = 1.15 * 10^77 </a:t>
            </a:r>
          </a:p>
          <a:p>
            <a:pPr lvl="1"/>
            <a:r>
              <a:rPr lang="en-US" dirty="0" smtClean="0"/>
              <a:t>Number of atoms in the universe: ~10^80</a:t>
            </a:r>
          </a:p>
          <a:p>
            <a:pPr lvl="1"/>
            <a:r>
              <a:rPr lang="en-US" dirty="0" smtClean="0"/>
              <a:t>Too much ! </a:t>
            </a:r>
          </a:p>
          <a:p>
            <a:pPr lvl="1"/>
            <a:r>
              <a:rPr lang="en-US" dirty="0" smtClean="0"/>
              <a:t>Compromise: 128 bits</a:t>
            </a:r>
          </a:p>
        </p:txBody>
      </p:sp>
    </p:spTree>
    <p:extLst>
      <p:ext uri="{BB962C8B-B14F-4D97-AF65-F5344CB8AC3E}">
        <p14:creationId xmlns:p14="http://schemas.microsoft.com/office/powerpoint/2010/main" val="2950905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64" y="1634995"/>
            <a:ext cx="2188157" cy="3763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225" y="1634995"/>
            <a:ext cx="5028451" cy="37556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35240" y="3614799"/>
            <a:ext cx="34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&amp;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300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796</Words>
  <Application>Microsoft Macintosh PowerPoint</Application>
  <PresentationFormat>On-screen Show (4:3)</PresentationFormat>
  <Paragraphs>193</Paragraphs>
  <Slides>49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FOSDEM Network</vt:lpstr>
      <vt:lpstr>Who are we ?</vt:lpstr>
      <vt:lpstr>WHY OH WHY ?</vt:lpstr>
      <vt:lpstr>IPv4 has run out.</vt:lpstr>
      <vt:lpstr>Also at FOSDEM !</vt:lpstr>
      <vt:lpstr>Also at FOSDEM !</vt:lpstr>
      <vt:lpstr>Why not IPv5 ?</vt:lpstr>
      <vt:lpstr>IPv6</vt:lpstr>
      <vt:lpstr>Problem</vt:lpstr>
      <vt:lpstr>Mexican standoff</vt:lpstr>
      <vt:lpstr>World IPv6 day</vt:lpstr>
      <vt:lpstr>World IPv6 launch</vt:lpstr>
      <vt:lpstr>Today’s production dualstack content</vt:lpstr>
      <vt:lpstr>Where are the users ?</vt:lpstr>
      <vt:lpstr>Country #1</vt:lpstr>
      <vt:lpstr>Country #2</vt:lpstr>
      <vt:lpstr>Country #3</vt:lpstr>
      <vt:lpstr>Country #4</vt:lpstr>
      <vt:lpstr>Country #5</vt:lpstr>
      <vt:lpstr>Conclusion: unicorns  definitely exist.</vt:lpstr>
      <vt:lpstr>BUT THIS NOT ENOUGH !</vt:lpstr>
      <vt:lpstr>IP at FOSDEM</vt:lpstr>
      <vt:lpstr>PowerPoint Presentation</vt:lpstr>
      <vt:lpstr>PowerPoint Presentation</vt:lpstr>
      <vt:lpstr>Time for the next step</vt:lpstr>
      <vt:lpstr>But what about legacy Internet ?</vt:lpstr>
      <vt:lpstr>IPv6 space is big.</vt:lpstr>
      <vt:lpstr>IPv6 space is big.</vt:lpstr>
      <vt:lpstr>How big ?</vt:lpstr>
      <vt:lpstr>Let’s zoom in: blue is a single /64 subnet</vt:lpstr>
      <vt:lpstr>We can hide a complete Legacy Internet in a /96 !</vt:lpstr>
      <vt:lpstr>We can hide a complete Legacy Internet in a /96 !</vt:lpstr>
      <vt:lpstr>DNS64</vt:lpstr>
      <vt:lpstr>DNS64</vt:lpstr>
      <vt:lpstr>DNS64 configuration on the BIND</vt:lpstr>
      <vt:lpstr>DNS64</vt:lpstr>
      <vt:lpstr>NAT64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Cisco Systems,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FOSDEM Network</dc:title>
  <dc:creator>Cisco Employee</dc:creator>
  <cp:lastModifiedBy>Cisco Employee</cp:lastModifiedBy>
  <cp:revision>29</cp:revision>
  <dcterms:created xsi:type="dcterms:W3CDTF">2014-02-01T13:05:03Z</dcterms:created>
  <dcterms:modified xsi:type="dcterms:W3CDTF">2014-02-01T15:53:53Z</dcterms:modified>
</cp:coreProperties>
</file>